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0d38109f4447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c8905e539a4b5a"/>
  </p:sldMasterIdLst>
  <p:sldIdLst>
    <p:sldId xmlns:r="http://schemas.openxmlformats.org/officeDocument/2006/relationships" id="256" r:id="Rc41c9802022c45ea"/>
    <p:sldId xmlns:r="http://schemas.openxmlformats.org/officeDocument/2006/relationships" id="257" r:id="Ra7aaf4aecd6849f9"/>
    <p:sldId xmlns:r="http://schemas.openxmlformats.org/officeDocument/2006/relationships" id="258" r:id="R78bb9e4974da41fe"/>
    <p:sldId xmlns:r="http://schemas.openxmlformats.org/officeDocument/2006/relationships" id="259" r:id="R15e6e87bac9448ec"/>
    <p:sldId xmlns:r="http://schemas.openxmlformats.org/officeDocument/2006/relationships" id="260" r:id="R43d7f9799a9f46ad"/>
    <p:sldId xmlns:r="http://schemas.openxmlformats.org/officeDocument/2006/relationships" id="261" r:id="R709e5bc0d56747d4"/>
    <p:sldId xmlns:r="http://schemas.openxmlformats.org/officeDocument/2006/relationships" id="262" r:id="Rd7b0ec19988a40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c8905e539a4b5a" /><Relationship Type="http://schemas.openxmlformats.org/officeDocument/2006/relationships/slide" Target="/ppt/slides/slide1.xml" Id="Rc41c9802022c45ea" /><Relationship Type="http://schemas.openxmlformats.org/officeDocument/2006/relationships/slide" Target="/ppt/slides/slide2.xml" Id="Ra7aaf4aecd6849f9" /><Relationship Type="http://schemas.openxmlformats.org/officeDocument/2006/relationships/slide" Target="/ppt/slides/slide3.xml" Id="R78bb9e4974da41fe" /><Relationship Type="http://schemas.openxmlformats.org/officeDocument/2006/relationships/slide" Target="/ppt/slides/slide4.xml" Id="R15e6e87bac9448ec" /><Relationship Type="http://schemas.openxmlformats.org/officeDocument/2006/relationships/slide" Target="/ppt/slides/slide5.xml" Id="R43d7f9799a9f46ad" /><Relationship Type="http://schemas.openxmlformats.org/officeDocument/2006/relationships/slide" Target="/ppt/slides/slide6.xml" Id="R709e5bc0d56747d4" /><Relationship Type="http://schemas.openxmlformats.org/officeDocument/2006/relationships/slide" Target="/ppt/slides/slide7.xml" Id="Rd7b0ec19988a40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1d829fe64e4a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e36d88dad43c7" /><Relationship Type="http://schemas.openxmlformats.org/officeDocument/2006/relationships/theme" Target="/ppt/slideMasters/theme/theme1.xml" Id="R3264585f06e042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1e36d88dad43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3102b9fa84c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7561a189347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477c2509544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ce7bfb83e4b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57277fb7c43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cfd3ab42e41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a9187129945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OTTO OLSEN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OTTO OLSEN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OTTO OLSEN INVEST AS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OTTO OLSEN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OTTO OLSEN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OTTO OLSEN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−1 620 975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332 849 500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532 427 932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735 800 575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OTTO OLSEN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ERLING MELHUS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OTTO OLSEN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Trondheimsveien 183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2020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89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959 446 768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OTTO OLSEN INVEST AS</a:t>
            </a:r>
          </a:p>
        </p:txBody>
      </p:sp>
    </p:spTree>
  </p:cSld>
  <p:clrMapOvr>
    <a:masterClrMapping xmlns:a="http://schemas.openxmlformats.org/drawingml/2006/main"/>
  </p:clrMapOvr>
</p:sld>
</file>