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c65894391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346852f014694"/>
  </p:sldMasterIdLst>
  <p:sldIdLst>
    <p:sldId xmlns:r="http://schemas.openxmlformats.org/officeDocument/2006/relationships" id="256" r:id="Reb320e0fdc754029"/>
    <p:sldId xmlns:r="http://schemas.openxmlformats.org/officeDocument/2006/relationships" id="257" r:id="R528cebf9b52e4151"/>
    <p:sldId xmlns:r="http://schemas.openxmlformats.org/officeDocument/2006/relationships" id="258" r:id="R89e1d0a88e004a3a"/>
    <p:sldId xmlns:r="http://schemas.openxmlformats.org/officeDocument/2006/relationships" id="259" r:id="R31d65d3336954d70"/>
    <p:sldId xmlns:r="http://schemas.openxmlformats.org/officeDocument/2006/relationships" id="260" r:id="R72ed3b37a3e442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346852f014694" /><Relationship Type="http://schemas.openxmlformats.org/officeDocument/2006/relationships/slide" Target="/ppt/slides/slide1.xml" Id="Reb320e0fdc754029" /><Relationship Type="http://schemas.openxmlformats.org/officeDocument/2006/relationships/slide" Target="/ppt/slides/slide2.xml" Id="R528cebf9b52e4151" /><Relationship Type="http://schemas.openxmlformats.org/officeDocument/2006/relationships/slide" Target="/ppt/slides/slide3.xml" Id="R89e1d0a88e004a3a" /><Relationship Type="http://schemas.openxmlformats.org/officeDocument/2006/relationships/slide" Target="/ppt/slides/slide4.xml" Id="R31d65d3336954d70" /><Relationship Type="http://schemas.openxmlformats.org/officeDocument/2006/relationships/slide" Target="/ppt/slides/slide5.xml" Id="R72ed3b37a3e442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6910ac68b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0459aaf3d4d58" /><Relationship Type="http://schemas.openxmlformats.org/officeDocument/2006/relationships/theme" Target="/ppt/slideMasters/theme/theme1.xml" Id="Rd47f28744e26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0459aaf3d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0105de8e241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85a8124d0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3f5910a48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118a9bc8c45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2c74636a742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DIELDDANUORI SUOHKAN - TJELDSUND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DIELDDANUORI SUOHKAN - TJELDSUND KOMMUNE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08 95 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post@tjeldsund.kommune.no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www.tjeldsund.kommune.no/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