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da1c011b9b4c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ac272da4cd4173"/>
  </p:sldMasterIdLst>
  <p:sldIdLst>
    <p:sldId xmlns:r="http://schemas.openxmlformats.org/officeDocument/2006/relationships" id="256" r:id="R28c5a45d2ef84c4f"/>
    <p:sldId xmlns:r="http://schemas.openxmlformats.org/officeDocument/2006/relationships" id="257" r:id="R115a3876b49a42d7"/>
    <p:sldId xmlns:r="http://schemas.openxmlformats.org/officeDocument/2006/relationships" id="258" r:id="Raef802261dc74df2"/>
    <p:sldId xmlns:r="http://schemas.openxmlformats.org/officeDocument/2006/relationships" id="259" r:id="R00b7151465274203"/>
    <p:sldId xmlns:r="http://schemas.openxmlformats.org/officeDocument/2006/relationships" id="260" r:id="Rf21301d8dbde4d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ac272da4cd4173" /><Relationship Type="http://schemas.openxmlformats.org/officeDocument/2006/relationships/slide" Target="/ppt/slides/slide1.xml" Id="R28c5a45d2ef84c4f" /><Relationship Type="http://schemas.openxmlformats.org/officeDocument/2006/relationships/slide" Target="/ppt/slides/slide2.xml" Id="R115a3876b49a42d7" /><Relationship Type="http://schemas.openxmlformats.org/officeDocument/2006/relationships/slide" Target="/ppt/slides/slide3.xml" Id="Raef802261dc74df2" /><Relationship Type="http://schemas.openxmlformats.org/officeDocument/2006/relationships/slide" Target="/ppt/slides/slide4.xml" Id="R00b7151465274203" /><Relationship Type="http://schemas.openxmlformats.org/officeDocument/2006/relationships/slide" Target="/ppt/slides/slide5.xml" Id="Rf21301d8dbde4d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cedfb675c43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1382f59a44cee" /><Relationship Type="http://schemas.openxmlformats.org/officeDocument/2006/relationships/theme" Target="/ppt/slideMasters/theme/theme1.xml" Id="R939aca680e204a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e1382f59a44c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97c98790244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1ab2036c948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7540cdbbc41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68d50c46d4c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85b9d10c34fa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GRATANGEN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GRATANGEN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GRATANGEN KOMMUNE ble etablert [år] og holder til i Gratangen.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GRATANGEN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GRATANGEN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GRATANGEN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Nergårdveien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9470 Gratangen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02 18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postmottak@gratangen.kommune.no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www.gratangen.kommune.no/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959 469 415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GRATANGEN KOMMUNE</a:t>
            </a:r>
          </a:p>
        </p:txBody>
      </p:sp>
    </p:spTree>
  </p:cSld>
  <p:clrMapOvr>
    <a:masterClrMapping xmlns:a="http://schemas.openxmlformats.org/drawingml/2006/main"/>
  </p:clrMapOvr>
</p:sld>
</file>