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5a7fd635ca46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421ad5344743b9"/>
  </p:sldMasterIdLst>
  <p:sldIdLst>
    <p:sldId xmlns:r="http://schemas.openxmlformats.org/officeDocument/2006/relationships" id="256" r:id="R9debae2a0b714389"/>
    <p:sldId xmlns:r="http://schemas.openxmlformats.org/officeDocument/2006/relationships" id="257" r:id="Ree2ead67dad94833"/>
    <p:sldId xmlns:r="http://schemas.openxmlformats.org/officeDocument/2006/relationships" id="258" r:id="R61c6cddc1ca94a6f"/>
    <p:sldId xmlns:r="http://schemas.openxmlformats.org/officeDocument/2006/relationships" id="259" r:id="R2327cbe07f434a6d"/>
    <p:sldId xmlns:r="http://schemas.openxmlformats.org/officeDocument/2006/relationships" id="260" r:id="Re769bf5da80542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421ad5344743b9" /><Relationship Type="http://schemas.openxmlformats.org/officeDocument/2006/relationships/slide" Target="/ppt/slides/slide1.xml" Id="R9debae2a0b714389" /><Relationship Type="http://schemas.openxmlformats.org/officeDocument/2006/relationships/slide" Target="/ppt/slides/slide2.xml" Id="Ree2ead67dad94833" /><Relationship Type="http://schemas.openxmlformats.org/officeDocument/2006/relationships/slide" Target="/ppt/slides/slide3.xml" Id="R61c6cddc1ca94a6f" /><Relationship Type="http://schemas.openxmlformats.org/officeDocument/2006/relationships/slide" Target="/ppt/slides/slide4.xml" Id="R2327cbe07f434a6d" /><Relationship Type="http://schemas.openxmlformats.org/officeDocument/2006/relationships/slide" Target="/ppt/slides/slide5.xml" Id="Re769bf5da80542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2871395bd74f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9dd7393654e9e" /><Relationship Type="http://schemas.openxmlformats.org/officeDocument/2006/relationships/theme" Target="/ppt/slideMasters/theme/theme1.xml" Id="R6eb5f4d77e854e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09dd7393654e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350c465964a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a60370e4e48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4583ed16c42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f5e82eedc44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948bff07842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IBESTAD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IBESTAD KOMMUNE ble etablert [år] og holder til i Hamnvik.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Emma Olsens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9450 Hamnvik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09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postmottak@ibestad.kommune.no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www.ibestad.kommune.no/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959 469 792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IBESTAD KOMMUNE</a:t>
            </a:r>
          </a:p>
        </p:txBody>
      </p:sp>
    </p:spTree>
  </p:cSld>
  <p:clrMapOvr>
    <a:masterClrMapping xmlns:a="http://schemas.openxmlformats.org/drawingml/2006/main"/>
  </p:clrMapOvr>
</p:sld>
</file>