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aa2e063c774d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d83b035c09416f"/>
  </p:sldMasterIdLst>
  <p:sldIdLst>
    <p:sldId xmlns:r="http://schemas.openxmlformats.org/officeDocument/2006/relationships" id="256" r:id="R33b2872677b94b38"/>
    <p:sldId xmlns:r="http://schemas.openxmlformats.org/officeDocument/2006/relationships" id="257" r:id="Raa4d26ce525444c1"/>
    <p:sldId xmlns:r="http://schemas.openxmlformats.org/officeDocument/2006/relationships" id="258" r:id="Rbdfb9d046b934665"/>
    <p:sldId xmlns:r="http://schemas.openxmlformats.org/officeDocument/2006/relationships" id="259" r:id="Reae3ef3171664e4a"/>
    <p:sldId xmlns:r="http://schemas.openxmlformats.org/officeDocument/2006/relationships" id="260" r:id="Rc68fa55c6ccb4515"/>
    <p:sldId xmlns:r="http://schemas.openxmlformats.org/officeDocument/2006/relationships" id="261" r:id="R1e1c11b6987c4e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d83b035c09416f" /><Relationship Type="http://schemas.openxmlformats.org/officeDocument/2006/relationships/slide" Target="/ppt/slides/slide1.xml" Id="R33b2872677b94b38" /><Relationship Type="http://schemas.openxmlformats.org/officeDocument/2006/relationships/slide" Target="/ppt/slides/slide2.xml" Id="Raa4d26ce525444c1" /><Relationship Type="http://schemas.openxmlformats.org/officeDocument/2006/relationships/slide" Target="/ppt/slides/slide3.xml" Id="Rbdfb9d046b934665" /><Relationship Type="http://schemas.openxmlformats.org/officeDocument/2006/relationships/slide" Target="/ppt/slides/slide4.xml" Id="Reae3ef3171664e4a" /><Relationship Type="http://schemas.openxmlformats.org/officeDocument/2006/relationships/slide" Target="/ppt/slides/slide5.xml" Id="Rc68fa55c6ccb4515" /><Relationship Type="http://schemas.openxmlformats.org/officeDocument/2006/relationships/slide" Target="/ppt/slides/slide6.xml" Id="R1e1c11b6987c4e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7c06c27cd840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8bc3c272ad4bf6" /><Relationship Type="http://schemas.openxmlformats.org/officeDocument/2006/relationships/theme" Target="/ppt/slideMasters/theme/theme1.xml" Id="Rbdbf816d908446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8bc3c272ad4b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358bee0a74e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c459a2a724f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ae4279f9e4a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5066d67d4149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8c2dd929064a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dccffda6d448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SENN GAVAS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SENN GAVAS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SENN GAVAS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SENN GAVAS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SENN GAVAS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SENN GAVAS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Rognehaugen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6783 Stryn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959 557 721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SENN GAVAS AS</a:t>
            </a:r>
          </a:p>
        </p:txBody>
      </p:sp>
    </p:spTree>
  </p:cSld>
  <p:clrMapOvr>
    <a:masterClrMapping xmlns:a="http://schemas.openxmlformats.org/drawingml/2006/main"/>
  </p:clrMapOvr>
</p:sld>
</file>