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0ec2ac6984a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fc5bdfcb444e96"/>
  </p:sldMasterIdLst>
  <p:sldIdLst>
    <p:sldId xmlns:r="http://schemas.openxmlformats.org/officeDocument/2006/relationships" id="256" r:id="R63ba631ffcaa473a"/>
    <p:sldId xmlns:r="http://schemas.openxmlformats.org/officeDocument/2006/relationships" id="257" r:id="Rbb95989d43bf47d1"/>
    <p:sldId xmlns:r="http://schemas.openxmlformats.org/officeDocument/2006/relationships" id="258" r:id="R206de72d12114cbf"/>
    <p:sldId xmlns:r="http://schemas.openxmlformats.org/officeDocument/2006/relationships" id="259" r:id="Rfea02b349017410e"/>
    <p:sldId xmlns:r="http://schemas.openxmlformats.org/officeDocument/2006/relationships" id="260" r:id="R11d908d9235c4333"/>
    <p:sldId xmlns:r="http://schemas.openxmlformats.org/officeDocument/2006/relationships" id="261" r:id="R98e1633fea744cc9"/>
    <p:sldId xmlns:r="http://schemas.openxmlformats.org/officeDocument/2006/relationships" id="262" r:id="Rb690576643a844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c5bdfcb444e96" /><Relationship Type="http://schemas.openxmlformats.org/officeDocument/2006/relationships/slide" Target="/ppt/slides/slide1.xml" Id="R63ba631ffcaa473a" /><Relationship Type="http://schemas.openxmlformats.org/officeDocument/2006/relationships/slide" Target="/ppt/slides/slide2.xml" Id="Rbb95989d43bf47d1" /><Relationship Type="http://schemas.openxmlformats.org/officeDocument/2006/relationships/slide" Target="/ppt/slides/slide3.xml" Id="R206de72d12114cbf" /><Relationship Type="http://schemas.openxmlformats.org/officeDocument/2006/relationships/slide" Target="/ppt/slides/slide4.xml" Id="Rfea02b349017410e" /><Relationship Type="http://schemas.openxmlformats.org/officeDocument/2006/relationships/slide" Target="/ppt/slides/slide5.xml" Id="R11d908d9235c4333" /><Relationship Type="http://schemas.openxmlformats.org/officeDocument/2006/relationships/slide" Target="/ppt/slides/slide6.xml" Id="R98e1633fea744cc9" /><Relationship Type="http://schemas.openxmlformats.org/officeDocument/2006/relationships/slide" Target="/ppt/slides/slide7.xml" Id="Rb690576643a844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793ee514c46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41691db83477a" /><Relationship Type="http://schemas.openxmlformats.org/officeDocument/2006/relationships/theme" Target="/ppt/slideMasters/theme/theme1.xml" Id="R8068b84d0d62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41691db83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3e22f24c6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12c63d97e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c227ad18d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faf3208ff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7703307f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effc1be544a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761a1e1f8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SENN GAVAS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 GAVAS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GLOMNES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