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e818c44a7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13e7b3c3240b8"/>
  </p:sldMasterIdLst>
  <p:sldIdLst>
    <p:sldId xmlns:r="http://schemas.openxmlformats.org/officeDocument/2006/relationships" id="256" r:id="Rb826b4a0247c4b21"/>
    <p:sldId xmlns:r="http://schemas.openxmlformats.org/officeDocument/2006/relationships" id="257" r:id="R3d9fbe1c8e68489e"/>
    <p:sldId xmlns:r="http://schemas.openxmlformats.org/officeDocument/2006/relationships" id="258" r:id="Rddbad77388374601"/>
    <p:sldId xmlns:r="http://schemas.openxmlformats.org/officeDocument/2006/relationships" id="259" r:id="R8b636a7eb9984d28"/>
    <p:sldId xmlns:r="http://schemas.openxmlformats.org/officeDocument/2006/relationships" id="260" r:id="Rcfcbc0d40df4487c"/>
    <p:sldId xmlns:r="http://schemas.openxmlformats.org/officeDocument/2006/relationships" id="261" r:id="R491763d9c45b4200"/>
    <p:sldId xmlns:r="http://schemas.openxmlformats.org/officeDocument/2006/relationships" id="262" r:id="Rc211ac6842a3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13e7b3c3240b8" /><Relationship Type="http://schemas.openxmlformats.org/officeDocument/2006/relationships/slide" Target="/ppt/slides/slide1.xml" Id="Rb826b4a0247c4b21" /><Relationship Type="http://schemas.openxmlformats.org/officeDocument/2006/relationships/slide" Target="/ppt/slides/slide2.xml" Id="R3d9fbe1c8e68489e" /><Relationship Type="http://schemas.openxmlformats.org/officeDocument/2006/relationships/slide" Target="/ppt/slides/slide3.xml" Id="Rddbad77388374601" /><Relationship Type="http://schemas.openxmlformats.org/officeDocument/2006/relationships/slide" Target="/ppt/slides/slide4.xml" Id="R8b636a7eb9984d28" /><Relationship Type="http://schemas.openxmlformats.org/officeDocument/2006/relationships/slide" Target="/ppt/slides/slide5.xml" Id="Rcfcbc0d40df4487c" /><Relationship Type="http://schemas.openxmlformats.org/officeDocument/2006/relationships/slide" Target="/ppt/slides/slide6.xml" Id="R491763d9c45b4200" /><Relationship Type="http://schemas.openxmlformats.org/officeDocument/2006/relationships/slide" Target="/ppt/slides/slide7.xml" Id="Rc211ac6842a3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607b473ae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4d5e8cfcf414f" /><Relationship Type="http://schemas.openxmlformats.org/officeDocument/2006/relationships/theme" Target="/ppt/slideMasters/theme/theme1.xml" Id="R725eafabd411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4d5e8cfcf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7cc8fac67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0f6191861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3e601f2b5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bc2409729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8e6606d604d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73fe9c0c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e017406c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FJERMESTAD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FJERMESTAD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FJERMESTAD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FJERMESTAD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FJERMESTAD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FJERMESTAD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32 523 118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33 528 094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FJERMESTAD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ELISABETH FJERMESTAD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FJERMESTAD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Berners vei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51521485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959 660 522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FJERMESTAD EIENDOM AS</a:t>
            </a:r>
          </a:p>
        </p:txBody>
      </p:sp>
    </p:spTree>
  </p:cSld>
  <p:clrMapOvr>
    <a:masterClrMapping xmlns:a="http://schemas.openxmlformats.org/drawingml/2006/main"/>
  </p:clrMapOvr>
</p:sld>
</file>