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191b60d07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b75ab02ae4007"/>
  </p:sldMasterIdLst>
  <p:sldIdLst>
    <p:sldId xmlns:r="http://schemas.openxmlformats.org/officeDocument/2006/relationships" id="256" r:id="Rc985a998b525425b"/>
    <p:sldId xmlns:r="http://schemas.openxmlformats.org/officeDocument/2006/relationships" id="257" r:id="Rb35ecd6babd8418a"/>
    <p:sldId xmlns:r="http://schemas.openxmlformats.org/officeDocument/2006/relationships" id="258" r:id="Rc0a78b23c6904aaf"/>
    <p:sldId xmlns:r="http://schemas.openxmlformats.org/officeDocument/2006/relationships" id="259" r:id="Rc24a7478795b4620"/>
    <p:sldId xmlns:r="http://schemas.openxmlformats.org/officeDocument/2006/relationships" id="260" r:id="R6d8298cbed1a4f9b"/>
    <p:sldId xmlns:r="http://schemas.openxmlformats.org/officeDocument/2006/relationships" id="261" r:id="R1abe577d11f249e2"/>
    <p:sldId xmlns:r="http://schemas.openxmlformats.org/officeDocument/2006/relationships" id="262" r:id="R8050a4942125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b75ab02ae4007" /><Relationship Type="http://schemas.openxmlformats.org/officeDocument/2006/relationships/slide" Target="/ppt/slides/slide1.xml" Id="Rc985a998b525425b" /><Relationship Type="http://schemas.openxmlformats.org/officeDocument/2006/relationships/slide" Target="/ppt/slides/slide2.xml" Id="Rb35ecd6babd8418a" /><Relationship Type="http://schemas.openxmlformats.org/officeDocument/2006/relationships/slide" Target="/ppt/slides/slide3.xml" Id="Rc0a78b23c6904aaf" /><Relationship Type="http://schemas.openxmlformats.org/officeDocument/2006/relationships/slide" Target="/ppt/slides/slide4.xml" Id="Rc24a7478795b4620" /><Relationship Type="http://schemas.openxmlformats.org/officeDocument/2006/relationships/slide" Target="/ppt/slides/slide5.xml" Id="R6d8298cbed1a4f9b" /><Relationship Type="http://schemas.openxmlformats.org/officeDocument/2006/relationships/slide" Target="/ppt/slides/slide6.xml" Id="R1abe577d11f249e2" /><Relationship Type="http://schemas.openxmlformats.org/officeDocument/2006/relationships/slide" Target="/ppt/slides/slide7.xml" Id="R8050a4942125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cb6e58a67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67030c1b495d" /><Relationship Type="http://schemas.openxmlformats.org/officeDocument/2006/relationships/theme" Target="/ppt/slideMasters/theme/theme1.xml" Id="R2f6d02d9c18a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367030c1b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1e455f77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3765d516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a4d7fb16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11a67626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4a000482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f5b417f2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f257fa6a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