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c240e43c144e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f6330efa8f4ae9"/>
  </p:sldMasterIdLst>
  <p:sldIdLst>
    <p:sldId xmlns:r="http://schemas.openxmlformats.org/officeDocument/2006/relationships" id="256" r:id="Rc430d16595c64615"/>
    <p:sldId xmlns:r="http://schemas.openxmlformats.org/officeDocument/2006/relationships" id="257" r:id="R94df907b6b5b4d06"/>
    <p:sldId xmlns:r="http://schemas.openxmlformats.org/officeDocument/2006/relationships" id="258" r:id="Rbdb2e4680e3d416e"/>
    <p:sldId xmlns:r="http://schemas.openxmlformats.org/officeDocument/2006/relationships" id="259" r:id="Rf6dfc805a8e7437c"/>
    <p:sldId xmlns:r="http://schemas.openxmlformats.org/officeDocument/2006/relationships" id="260" r:id="Rdeba3e8af3934c03"/>
    <p:sldId xmlns:r="http://schemas.openxmlformats.org/officeDocument/2006/relationships" id="261" r:id="R0d990ceab58a4242"/>
    <p:sldId xmlns:r="http://schemas.openxmlformats.org/officeDocument/2006/relationships" id="262" r:id="R06458223c5214b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6330efa8f4ae9" /><Relationship Type="http://schemas.openxmlformats.org/officeDocument/2006/relationships/slide" Target="/ppt/slides/slide1.xml" Id="Rc430d16595c64615" /><Relationship Type="http://schemas.openxmlformats.org/officeDocument/2006/relationships/slide" Target="/ppt/slides/slide2.xml" Id="R94df907b6b5b4d06" /><Relationship Type="http://schemas.openxmlformats.org/officeDocument/2006/relationships/slide" Target="/ppt/slides/slide3.xml" Id="Rbdb2e4680e3d416e" /><Relationship Type="http://schemas.openxmlformats.org/officeDocument/2006/relationships/slide" Target="/ppt/slides/slide4.xml" Id="Rf6dfc805a8e7437c" /><Relationship Type="http://schemas.openxmlformats.org/officeDocument/2006/relationships/slide" Target="/ppt/slides/slide5.xml" Id="Rdeba3e8af3934c03" /><Relationship Type="http://schemas.openxmlformats.org/officeDocument/2006/relationships/slide" Target="/ppt/slides/slide6.xml" Id="R0d990ceab58a4242" /><Relationship Type="http://schemas.openxmlformats.org/officeDocument/2006/relationships/slide" Target="/ppt/slides/slide7.xml" Id="R06458223c5214b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0956f2d4f4d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7da3bf7e0427c" /><Relationship Type="http://schemas.openxmlformats.org/officeDocument/2006/relationships/theme" Target="/ppt/slideMasters/theme/theme1.xml" Id="Rbc15597d3e87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57da3bf7e042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859971ce245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a54b5784c4a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8d3dd1bbf41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775167bef41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3c7e9e2d543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b6b43615049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0992abc4a4b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GAARDER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GAARDER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−554 837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31 833 631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51 110 406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177 172 197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GAARDER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CHRISSY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HCG85 HOLDING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13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959 833 281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HOLDING AS</a:t>
            </a:r>
          </a:p>
        </p:txBody>
      </p:sp>
    </p:spTree>
  </p:cSld>
  <p:clrMapOvr>
    <a:masterClrMapping xmlns:a="http://schemas.openxmlformats.org/drawingml/2006/main"/>
  </p:clrMapOvr>
</p:sld>
</file>