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80ff19b7a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b263edf544653"/>
  </p:sldMasterIdLst>
  <p:sldIdLst>
    <p:sldId xmlns:r="http://schemas.openxmlformats.org/officeDocument/2006/relationships" id="256" r:id="Raac50aa5a9944efe"/>
    <p:sldId xmlns:r="http://schemas.openxmlformats.org/officeDocument/2006/relationships" id="257" r:id="R055c340aa8cd4924"/>
    <p:sldId xmlns:r="http://schemas.openxmlformats.org/officeDocument/2006/relationships" id="258" r:id="R8668aeb8c69f40f9"/>
    <p:sldId xmlns:r="http://schemas.openxmlformats.org/officeDocument/2006/relationships" id="259" r:id="R6f79587a81684963"/>
    <p:sldId xmlns:r="http://schemas.openxmlformats.org/officeDocument/2006/relationships" id="260" r:id="Raa36e373db204dad"/>
    <p:sldId xmlns:r="http://schemas.openxmlformats.org/officeDocument/2006/relationships" id="261" r:id="Raeef07d655934be2"/>
    <p:sldId xmlns:r="http://schemas.openxmlformats.org/officeDocument/2006/relationships" id="262" r:id="R637dce31490a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263edf544653" /><Relationship Type="http://schemas.openxmlformats.org/officeDocument/2006/relationships/slide" Target="/ppt/slides/slide1.xml" Id="Raac50aa5a9944efe" /><Relationship Type="http://schemas.openxmlformats.org/officeDocument/2006/relationships/slide" Target="/ppt/slides/slide2.xml" Id="R055c340aa8cd4924" /><Relationship Type="http://schemas.openxmlformats.org/officeDocument/2006/relationships/slide" Target="/ppt/slides/slide3.xml" Id="R8668aeb8c69f40f9" /><Relationship Type="http://schemas.openxmlformats.org/officeDocument/2006/relationships/slide" Target="/ppt/slides/slide4.xml" Id="R6f79587a81684963" /><Relationship Type="http://schemas.openxmlformats.org/officeDocument/2006/relationships/slide" Target="/ppt/slides/slide5.xml" Id="Raa36e373db204dad" /><Relationship Type="http://schemas.openxmlformats.org/officeDocument/2006/relationships/slide" Target="/ppt/slides/slide6.xml" Id="Raeef07d655934be2" /><Relationship Type="http://schemas.openxmlformats.org/officeDocument/2006/relationships/slide" Target="/ppt/slides/slide7.xml" Id="R637dce31490a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a65e119db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e39def8e84630" /><Relationship Type="http://schemas.openxmlformats.org/officeDocument/2006/relationships/theme" Target="/ppt/slideMasters/theme/theme1.xml" Id="Ra66e5579f75a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e39def8e8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a20ba15d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87935eab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f132ff75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1cebc71ad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d135d257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60e888ec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e042ce16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SELITAR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SELITAR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25 245 717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143 953 722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THOME SVEN FRIDTJOV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Tyristubben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sft@findpartners.net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