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b3fb99a934d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3754dfbdb540e3"/>
  </p:sldMasterIdLst>
  <p:sldIdLst>
    <p:sldId xmlns:r="http://schemas.openxmlformats.org/officeDocument/2006/relationships" id="256" r:id="R35f1751ad1cf496a"/>
    <p:sldId xmlns:r="http://schemas.openxmlformats.org/officeDocument/2006/relationships" id="257" r:id="R35900475c89b40ac"/>
    <p:sldId xmlns:r="http://schemas.openxmlformats.org/officeDocument/2006/relationships" id="258" r:id="Re4182d092e7f44a4"/>
    <p:sldId xmlns:r="http://schemas.openxmlformats.org/officeDocument/2006/relationships" id="259" r:id="Rf489962bc05640fa"/>
    <p:sldId xmlns:r="http://schemas.openxmlformats.org/officeDocument/2006/relationships" id="260" r:id="R9fe7db8b577a4d8a"/>
    <p:sldId xmlns:r="http://schemas.openxmlformats.org/officeDocument/2006/relationships" id="261" r:id="Rb8e826bf0df7485d"/>
    <p:sldId xmlns:r="http://schemas.openxmlformats.org/officeDocument/2006/relationships" id="262" r:id="Rb755ecad608342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754dfbdb540e3" /><Relationship Type="http://schemas.openxmlformats.org/officeDocument/2006/relationships/slide" Target="/ppt/slides/slide1.xml" Id="R35f1751ad1cf496a" /><Relationship Type="http://schemas.openxmlformats.org/officeDocument/2006/relationships/slide" Target="/ppt/slides/slide2.xml" Id="R35900475c89b40ac" /><Relationship Type="http://schemas.openxmlformats.org/officeDocument/2006/relationships/slide" Target="/ppt/slides/slide3.xml" Id="Re4182d092e7f44a4" /><Relationship Type="http://schemas.openxmlformats.org/officeDocument/2006/relationships/slide" Target="/ppt/slides/slide4.xml" Id="Rf489962bc05640fa" /><Relationship Type="http://schemas.openxmlformats.org/officeDocument/2006/relationships/slide" Target="/ppt/slides/slide5.xml" Id="R9fe7db8b577a4d8a" /><Relationship Type="http://schemas.openxmlformats.org/officeDocument/2006/relationships/slide" Target="/ppt/slides/slide6.xml" Id="Rb8e826bf0df7485d" /><Relationship Type="http://schemas.openxmlformats.org/officeDocument/2006/relationships/slide" Target="/ppt/slides/slide7.xml" Id="Rb755ecad608342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56ad5000648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a6e8a06b943c0" /><Relationship Type="http://schemas.openxmlformats.org/officeDocument/2006/relationships/theme" Target="/ppt/slideMasters/theme/theme1.xml" Id="Racdbd890a4fb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a6e8a06b943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e54be2cf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5ec5a3480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65efa80ba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7958e67ee47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7971439a94f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ee8dd69bf46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e2e02a63649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DAKANTUS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DAKANTUS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4 491 073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62 976 964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64 117 988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KRISTOFFERSEN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959 913 110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