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f6efc944245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1a07d702a43da"/>
  </p:sldMasterIdLst>
  <p:sldIdLst>
    <p:sldId xmlns:r="http://schemas.openxmlformats.org/officeDocument/2006/relationships" id="256" r:id="Reccdd9820e8d4207"/>
    <p:sldId xmlns:r="http://schemas.openxmlformats.org/officeDocument/2006/relationships" id="257" r:id="Rd397dd58d2144cab"/>
    <p:sldId xmlns:r="http://schemas.openxmlformats.org/officeDocument/2006/relationships" id="258" r:id="Rb1465ab24a0845fa"/>
    <p:sldId xmlns:r="http://schemas.openxmlformats.org/officeDocument/2006/relationships" id="259" r:id="R724a63340dec462a"/>
    <p:sldId xmlns:r="http://schemas.openxmlformats.org/officeDocument/2006/relationships" id="260" r:id="R829de3add0f84ee3"/>
    <p:sldId xmlns:r="http://schemas.openxmlformats.org/officeDocument/2006/relationships" id="261" r:id="Rc72e3d74148841ac"/>
    <p:sldId xmlns:r="http://schemas.openxmlformats.org/officeDocument/2006/relationships" id="262" r:id="Rcbf526df4d2d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1a07d702a43da" /><Relationship Type="http://schemas.openxmlformats.org/officeDocument/2006/relationships/slide" Target="/ppt/slides/slide1.xml" Id="Reccdd9820e8d4207" /><Relationship Type="http://schemas.openxmlformats.org/officeDocument/2006/relationships/slide" Target="/ppt/slides/slide2.xml" Id="Rd397dd58d2144cab" /><Relationship Type="http://schemas.openxmlformats.org/officeDocument/2006/relationships/slide" Target="/ppt/slides/slide3.xml" Id="Rb1465ab24a0845fa" /><Relationship Type="http://schemas.openxmlformats.org/officeDocument/2006/relationships/slide" Target="/ppt/slides/slide4.xml" Id="R724a63340dec462a" /><Relationship Type="http://schemas.openxmlformats.org/officeDocument/2006/relationships/slide" Target="/ppt/slides/slide5.xml" Id="R829de3add0f84ee3" /><Relationship Type="http://schemas.openxmlformats.org/officeDocument/2006/relationships/slide" Target="/ppt/slides/slide6.xml" Id="Rc72e3d74148841ac" /><Relationship Type="http://schemas.openxmlformats.org/officeDocument/2006/relationships/slide" Target="/ppt/slides/slide7.xml" Id="Rcbf526df4d2d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4028ee904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851cb43774d47" /><Relationship Type="http://schemas.openxmlformats.org/officeDocument/2006/relationships/theme" Target="/ppt/slideMasters/theme/theme1.xml" Id="R0546a45cece7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851cb4377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482d77422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a03974563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2f8cdb25b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7b783ee6a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8f45cecf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42b6d3c1a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c267f85e9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LABUKT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LABUKT AS ble etablert [år] og holder til i Sjursnes.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8 877 866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2 212 616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ANITA MORTENSEN BRUVOLD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HAUAN &amp; SØNNER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ANDRÉ BRUVOLD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LABUKT AS, Stordalstrandvegen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9030 Sjursnes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joker.sjursnes@joker.no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959 952 434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LABUKT AS</a:t>
            </a:r>
          </a:p>
        </p:txBody>
      </p:sp>
    </p:spTree>
  </p:cSld>
  <p:clrMapOvr>
    <a:masterClrMapping xmlns:a="http://schemas.openxmlformats.org/drawingml/2006/main"/>
  </p:clrMapOvr>
</p:sld>
</file>