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e4d4dec37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0bad6e89e4dd0"/>
  </p:sldMasterIdLst>
  <p:sldIdLst>
    <p:sldId xmlns:r="http://schemas.openxmlformats.org/officeDocument/2006/relationships" id="256" r:id="Rf85a71196be94afd"/>
    <p:sldId xmlns:r="http://schemas.openxmlformats.org/officeDocument/2006/relationships" id="257" r:id="R82c2c23df3d0418b"/>
    <p:sldId xmlns:r="http://schemas.openxmlformats.org/officeDocument/2006/relationships" id="258" r:id="Rda5d4b7835954266"/>
    <p:sldId xmlns:r="http://schemas.openxmlformats.org/officeDocument/2006/relationships" id="259" r:id="R1a41f24aa0d14e9d"/>
    <p:sldId xmlns:r="http://schemas.openxmlformats.org/officeDocument/2006/relationships" id="260" r:id="R352a7c8326f741ff"/>
    <p:sldId xmlns:r="http://schemas.openxmlformats.org/officeDocument/2006/relationships" id="261" r:id="R2ee2a1a8ce5146b8"/>
    <p:sldId xmlns:r="http://schemas.openxmlformats.org/officeDocument/2006/relationships" id="262" r:id="R0891ae788196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0bad6e89e4dd0" /><Relationship Type="http://schemas.openxmlformats.org/officeDocument/2006/relationships/slide" Target="/ppt/slides/slide1.xml" Id="Rf85a71196be94afd" /><Relationship Type="http://schemas.openxmlformats.org/officeDocument/2006/relationships/slide" Target="/ppt/slides/slide2.xml" Id="R82c2c23df3d0418b" /><Relationship Type="http://schemas.openxmlformats.org/officeDocument/2006/relationships/slide" Target="/ppt/slides/slide3.xml" Id="Rda5d4b7835954266" /><Relationship Type="http://schemas.openxmlformats.org/officeDocument/2006/relationships/slide" Target="/ppt/slides/slide4.xml" Id="R1a41f24aa0d14e9d" /><Relationship Type="http://schemas.openxmlformats.org/officeDocument/2006/relationships/slide" Target="/ppt/slides/slide5.xml" Id="R352a7c8326f741ff" /><Relationship Type="http://schemas.openxmlformats.org/officeDocument/2006/relationships/slide" Target="/ppt/slides/slide6.xml" Id="R2ee2a1a8ce5146b8" /><Relationship Type="http://schemas.openxmlformats.org/officeDocument/2006/relationships/slide" Target="/ppt/slides/slide7.xml" Id="R0891ae788196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9d15c123b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ef5ffdbe417f" /><Relationship Type="http://schemas.openxmlformats.org/officeDocument/2006/relationships/theme" Target="/ppt/slideMasters/theme/theme1.xml" Id="R40b8978dab15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0ef5ffdbe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897bc7a1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23efaf2a4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7817cb4b2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a2d9c74e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eb2e8020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da5eb2be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85494544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71 122 893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10 946 611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Haugsundgata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32757030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959 966 931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