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b55fd2c9794f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32a61fc2f247a9"/>
  </p:sldMasterIdLst>
  <p:sldIdLst>
    <p:sldId xmlns:r="http://schemas.openxmlformats.org/officeDocument/2006/relationships" id="256" r:id="R27bee9839c0542c6"/>
    <p:sldId xmlns:r="http://schemas.openxmlformats.org/officeDocument/2006/relationships" id="257" r:id="R1f322b6dfb4f4188"/>
    <p:sldId xmlns:r="http://schemas.openxmlformats.org/officeDocument/2006/relationships" id="258" r:id="R0a99f5a579b443d0"/>
    <p:sldId xmlns:r="http://schemas.openxmlformats.org/officeDocument/2006/relationships" id="259" r:id="R2a40681e87884f9d"/>
    <p:sldId xmlns:r="http://schemas.openxmlformats.org/officeDocument/2006/relationships" id="260" r:id="Rf47913c620b94d42"/>
    <p:sldId xmlns:r="http://schemas.openxmlformats.org/officeDocument/2006/relationships" id="261" r:id="R242b484b99994c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32a61fc2f247a9" /><Relationship Type="http://schemas.openxmlformats.org/officeDocument/2006/relationships/slide" Target="/ppt/slides/slide1.xml" Id="R27bee9839c0542c6" /><Relationship Type="http://schemas.openxmlformats.org/officeDocument/2006/relationships/slide" Target="/ppt/slides/slide2.xml" Id="R1f322b6dfb4f4188" /><Relationship Type="http://schemas.openxmlformats.org/officeDocument/2006/relationships/slide" Target="/ppt/slides/slide3.xml" Id="R0a99f5a579b443d0" /><Relationship Type="http://schemas.openxmlformats.org/officeDocument/2006/relationships/slide" Target="/ppt/slides/slide4.xml" Id="R2a40681e87884f9d" /><Relationship Type="http://schemas.openxmlformats.org/officeDocument/2006/relationships/slide" Target="/ppt/slides/slide5.xml" Id="Rf47913c620b94d42" /><Relationship Type="http://schemas.openxmlformats.org/officeDocument/2006/relationships/slide" Target="/ppt/slides/slide6.xml" Id="R242b484b99994c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c5289802bf46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031c922bbd4fbc" /><Relationship Type="http://schemas.openxmlformats.org/officeDocument/2006/relationships/theme" Target="/ppt/slideMasters/theme/theme1.xml" Id="R53c22193172c4e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b031c922bbd4f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c8e894bb0547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9fc19086ae42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8ee5b925ce40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a914bbb51443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febda2458643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c213b303b045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DELPHI NORDIC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NORDIC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DELPHI NORDIC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NORDIC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NORDIC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NORDIC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−19 087 893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211 206 719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1 347 235 246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1 349 128 469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NORDIC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Storebrand Asset Management AS, Professor Kohts vei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31 50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v1c@storebrand.no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www.storebrand.no/fond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960 058 658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NORDIC</a:t>
            </a:r>
          </a:p>
        </p:txBody>
      </p:sp>
    </p:spTree>
  </p:cSld>
  <p:clrMapOvr>
    <a:masterClrMapping xmlns:a="http://schemas.openxmlformats.org/drawingml/2006/main"/>
  </p:clrMapOvr>
</p:sld>
</file>