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c9b615fc6e4f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809301790444f6"/>
  </p:sldMasterIdLst>
  <p:sldIdLst>
    <p:sldId xmlns:r="http://schemas.openxmlformats.org/officeDocument/2006/relationships" id="256" r:id="Reeb2b9282929485b"/>
    <p:sldId xmlns:r="http://schemas.openxmlformats.org/officeDocument/2006/relationships" id="257" r:id="R9c9ee4f6c8604551"/>
    <p:sldId xmlns:r="http://schemas.openxmlformats.org/officeDocument/2006/relationships" id="258" r:id="Re6bcafbc517647c9"/>
    <p:sldId xmlns:r="http://schemas.openxmlformats.org/officeDocument/2006/relationships" id="259" r:id="R427a296350914ab4"/>
    <p:sldId xmlns:r="http://schemas.openxmlformats.org/officeDocument/2006/relationships" id="260" r:id="R8fdfebe35fef4bb0"/>
    <p:sldId xmlns:r="http://schemas.openxmlformats.org/officeDocument/2006/relationships" id="261" r:id="Rf3c31743d7854f0d"/>
    <p:sldId xmlns:r="http://schemas.openxmlformats.org/officeDocument/2006/relationships" id="262" r:id="R4a0fd85402a342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809301790444f6" /><Relationship Type="http://schemas.openxmlformats.org/officeDocument/2006/relationships/slide" Target="/ppt/slides/slide1.xml" Id="Reeb2b9282929485b" /><Relationship Type="http://schemas.openxmlformats.org/officeDocument/2006/relationships/slide" Target="/ppt/slides/slide2.xml" Id="R9c9ee4f6c8604551" /><Relationship Type="http://schemas.openxmlformats.org/officeDocument/2006/relationships/slide" Target="/ppt/slides/slide3.xml" Id="Re6bcafbc517647c9" /><Relationship Type="http://schemas.openxmlformats.org/officeDocument/2006/relationships/slide" Target="/ppt/slides/slide4.xml" Id="R427a296350914ab4" /><Relationship Type="http://schemas.openxmlformats.org/officeDocument/2006/relationships/slide" Target="/ppt/slides/slide5.xml" Id="R8fdfebe35fef4bb0" /><Relationship Type="http://schemas.openxmlformats.org/officeDocument/2006/relationships/slide" Target="/ppt/slides/slide6.xml" Id="Rf3c31743d7854f0d" /><Relationship Type="http://schemas.openxmlformats.org/officeDocument/2006/relationships/slide" Target="/ppt/slides/slide7.xml" Id="R4a0fd85402a342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1ba37f63248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24295fdf64be2" /><Relationship Type="http://schemas.openxmlformats.org/officeDocument/2006/relationships/theme" Target="/ppt/slideMasters/theme/theme1.xml" Id="R02e61746d8d748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e24295fdf64b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ce9e54f544b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7786f61a043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406f7f64047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a691425f346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0b274d7594d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45008a2f048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b3edd661245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21 796 800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7 863 057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6 447 234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6 583 401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16 446 962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MICHELSEN PER MARTIN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SKREIFJORD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TØNNESEN KJELL SYVER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RYPDAL DANIEL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38 38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revisor@vekst-revisjon.no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960 132 734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