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958d747ee6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52f8e24b1c42e5"/>
  </p:sldMasterIdLst>
  <p:sldIdLst>
    <p:sldId xmlns:r="http://schemas.openxmlformats.org/officeDocument/2006/relationships" id="256" r:id="Rbd4ef10304bc49d1"/>
    <p:sldId xmlns:r="http://schemas.openxmlformats.org/officeDocument/2006/relationships" id="257" r:id="R5f26ae2176b748ca"/>
    <p:sldId xmlns:r="http://schemas.openxmlformats.org/officeDocument/2006/relationships" id="258" r:id="R5458aa2426aa401a"/>
    <p:sldId xmlns:r="http://schemas.openxmlformats.org/officeDocument/2006/relationships" id="259" r:id="R81e31479392d4a7e"/>
    <p:sldId xmlns:r="http://schemas.openxmlformats.org/officeDocument/2006/relationships" id="260" r:id="R807656ac94af4667"/>
    <p:sldId xmlns:r="http://schemas.openxmlformats.org/officeDocument/2006/relationships" id="261" r:id="R6d2628da23024543"/>
    <p:sldId xmlns:r="http://schemas.openxmlformats.org/officeDocument/2006/relationships" id="262" r:id="R95c573796cbb4d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2f8e24b1c42e5" /><Relationship Type="http://schemas.openxmlformats.org/officeDocument/2006/relationships/slide" Target="/ppt/slides/slide1.xml" Id="Rbd4ef10304bc49d1" /><Relationship Type="http://schemas.openxmlformats.org/officeDocument/2006/relationships/slide" Target="/ppt/slides/slide2.xml" Id="R5f26ae2176b748ca" /><Relationship Type="http://schemas.openxmlformats.org/officeDocument/2006/relationships/slide" Target="/ppt/slides/slide3.xml" Id="R5458aa2426aa401a" /><Relationship Type="http://schemas.openxmlformats.org/officeDocument/2006/relationships/slide" Target="/ppt/slides/slide4.xml" Id="R81e31479392d4a7e" /><Relationship Type="http://schemas.openxmlformats.org/officeDocument/2006/relationships/slide" Target="/ppt/slides/slide5.xml" Id="R807656ac94af4667" /><Relationship Type="http://schemas.openxmlformats.org/officeDocument/2006/relationships/slide" Target="/ppt/slides/slide6.xml" Id="R6d2628da23024543" /><Relationship Type="http://schemas.openxmlformats.org/officeDocument/2006/relationships/slide" Target="/ppt/slides/slide7.xml" Id="R95c573796cbb4d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1ea7af28d45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5d78242164e58" /><Relationship Type="http://schemas.openxmlformats.org/officeDocument/2006/relationships/theme" Target="/ppt/slideMasters/theme/theme1.xml" Id="R11ac8f671c40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5d78242164e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9bc3f15124e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04cc2981140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f547a6d7f4d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748997d6749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1a8881c7e43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60b6f894a47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d164e6446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BOLLE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BOLLE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1 481 544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ANN HELEN BEATE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OLAUG JOHANNE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11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960 174 607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