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4eee0c754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6f579296040cf"/>
  </p:sldMasterIdLst>
  <p:sldIdLst>
    <p:sldId xmlns:r="http://schemas.openxmlformats.org/officeDocument/2006/relationships" id="256" r:id="R2a25491707c74d7e"/>
    <p:sldId xmlns:r="http://schemas.openxmlformats.org/officeDocument/2006/relationships" id="257" r:id="R2e1c54e849c14b73"/>
    <p:sldId xmlns:r="http://schemas.openxmlformats.org/officeDocument/2006/relationships" id="258" r:id="R2fef09dafc7a4969"/>
    <p:sldId xmlns:r="http://schemas.openxmlformats.org/officeDocument/2006/relationships" id="259" r:id="R710dac957cc3470f"/>
    <p:sldId xmlns:r="http://schemas.openxmlformats.org/officeDocument/2006/relationships" id="260" r:id="R2604419b27e84dae"/>
    <p:sldId xmlns:r="http://schemas.openxmlformats.org/officeDocument/2006/relationships" id="261" r:id="Rbe77bde688784afd"/>
    <p:sldId xmlns:r="http://schemas.openxmlformats.org/officeDocument/2006/relationships" id="262" r:id="Rfc2891a6de34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6f579296040cf" /><Relationship Type="http://schemas.openxmlformats.org/officeDocument/2006/relationships/slide" Target="/ppt/slides/slide1.xml" Id="R2a25491707c74d7e" /><Relationship Type="http://schemas.openxmlformats.org/officeDocument/2006/relationships/slide" Target="/ppt/slides/slide2.xml" Id="R2e1c54e849c14b73" /><Relationship Type="http://schemas.openxmlformats.org/officeDocument/2006/relationships/slide" Target="/ppt/slides/slide3.xml" Id="R2fef09dafc7a4969" /><Relationship Type="http://schemas.openxmlformats.org/officeDocument/2006/relationships/slide" Target="/ppt/slides/slide4.xml" Id="R710dac957cc3470f" /><Relationship Type="http://schemas.openxmlformats.org/officeDocument/2006/relationships/slide" Target="/ppt/slides/slide5.xml" Id="R2604419b27e84dae" /><Relationship Type="http://schemas.openxmlformats.org/officeDocument/2006/relationships/slide" Target="/ppt/slides/slide6.xml" Id="Rbe77bde688784afd" /><Relationship Type="http://schemas.openxmlformats.org/officeDocument/2006/relationships/slide" Target="/ppt/slides/slide7.xml" Id="Rfc2891a6de34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7b8cb061a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8da2238341fb" /><Relationship Type="http://schemas.openxmlformats.org/officeDocument/2006/relationships/theme" Target="/ppt/slideMasters/theme/theme1.xml" Id="R84986dd2df4b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68da22383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e23766eee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8f14cb8f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b3427d555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ec21d2d9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a42c1114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846bd85c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750be8ab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2 052 754 000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 GRUPPEN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KAGRA IV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TICATO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ODDVAR DALAKER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960 197 275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AS</a:t>
            </a:r>
          </a:p>
        </p:txBody>
      </p:sp>
    </p:spTree>
  </p:cSld>
  <p:clrMapOvr>
    <a:masterClrMapping xmlns:a="http://schemas.openxmlformats.org/drawingml/2006/main"/>
  </p:clrMapOvr>
</p:sld>
</file>