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1049370f2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425b5378241ca"/>
  </p:sldMasterIdLst>
  <p:sldIdLst>
    <p:sldId xmlns:r="http://schemas.openxmlformats.org/officeDocument/2006/relationships" id="256" r:id="Rfbabd89fabe44903"/>
    <p:sldId xmlns:r="http://schemas.openxmlformats.org/officeDocument/2006/relationships" id="257" r:id="R82a6d0e1e55f4558"/>
    <p:sldId xmlns:r="http://schemas.openxmlformats.org/officeDocument/2006/relationships" id="258" r:id="R457666f9eb5b4c8c"/>
    <p:sldId xmlns:r="http://schemas.openxmlformats.org/officeDocument/2006/relationships" id="259" r:id="Ref204170535d48da"/>
    <p:sldId xmlns:r="http://schemas.openxmlformats.org/officeDocument/2006/relationships" id="260" r:id="Ra005252d6da2475d"/>
    <p:sldId xmlns:r="http://schemas.openxmlformats.org/officeDocument/2006/relationships" id="261" r:id="R76769ccb0a8d42fe"/>
    <p:sldId xmlns:r="http://schemas.openxmlformats.org/officeDocument/2006/relationships" id="262" r:id="R06a694e08b54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425b5378241ca" /><Relationship Type="http://schemas.openxmlformats.org/officeDocument/2006/relationships/slide" Target="/ppt/slides/slide1.xml" Id="Rfbabd89fabe44903" /><Relationship Type="http://schemas.openxmlformats.org/officeDocument/2006/relationships/slide" Target="/ppt/slides/slide2.xml" Id="R82a6d0e1e55f4558" /><Relationship Type="http://schemas.openxmlformats.org/officeDocument/2006/relationships/slide" Target="/ppt/slides/slide3.xml" Id="R457666f9eb5b4c8c" /><Relationship Type="http://schemas.openxmlformats.org/officeDocument/2006/relationships/slide" Target="/ppt/slides/slide4.xml" Id="Ref204170535d48da" /><Relationship Type="http://schemas.openxmlformats.org/officeDocument/2006/relationships/slide" Target="/ppt/slides/slide5.xml" Id="Ra005252d6da2475d" /><Relationship Type="http://schemas.openxmlformats.org/officeDocument/2006/relationships/slide" Target="/ppt/slides/slide6.xml" Id="R76769ccb0a8d42fe" /><Relationship Type="http://schemas.openxmlformats.org/officeDocument/2006/relationships/slide" Target="/ppt/slides/slide7.xml" Id="R06a694e08b54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187998aa4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ebb3db87c4980" /><Relationship Type="http://schemas.openxmlformats.org/officeDocument/2006/relationships/theme" Target="/ppt/slideMasters/theme/theme1.xml" Id="Ra8982d2b051f47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ebb3db87c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3987b148a4a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c8f527da649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88f6952e9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08e86aa9441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1c18eb20e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c33a9c21d48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63c983f29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CHATLET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CHATLET SPORT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26 365 408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2 704 770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2 390 415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17 602 039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CHATLET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ch.sport@yahoo.no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960 228 936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CHATLET SPORT AS</a:t>
            </a:r>
          </a:p>
        </p:txBody>
      </p:sp>
    </p:spTree>
  </p:cSld>
  <p:clrMapOvr>
    <a:masterClrMapping xmlns:a="http://schemas.openxmlformats.org/drawingml/2006/main"/>
  </p:clrMapOvr>
</p:sld>
</file>