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358e5895174d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264b93bede4cd2"/>
  </p:sldMasterIdLst>
  <p:sldIdLst>
    <p:sldId xmlns:r="http://schemas.openxmlformats.org/officeDocument/2006/relationships" id="256" r:id="R1188d55622854a0f"/>
    <p:sldId xmlns:r="http://schemas.openxmlformats.org/officeDocument/2006/relationships" id="257" r:id="Rbb11f779d68a44a2"/>
    <p:sldId xmlns:r="http://schemas.openxmlformats.org/officeDocument/2006/relationships" id="258" r:id="Rb3ccfaeb811b4fbb"/>
    <p:sldId xmlns:r="http://schemas.openxmlformats.org/officeDocument/2006/relationships" id="259" r:id="R45bdd3c320f3477e"/>
    <p:sldId xmlns:r="http://schemas.openxmlformats.org/officeDocument/2006/relationships" id="260" r:id="Rfeae1494169a4fbe"/>
    <p:sldId xmlns:r="http://schemas.openxmlformats.org/officeDocument/2006/relationships" id="261" r:id="R5653a5069bb444c7"/>
    <p:sldId xmlns:r="http://schemas.openxmlformats.org/officeDocument/2006/relationships" id="262" r:id="Rb47b26e8b1574f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64b93bede4cd2" /><Relationship Type="http://schemas.openxmlformats.org/officeDocument/2006/relationships/slide" Target="/ppt/slides/slide1.xml" Id="R1188d55622854a0f" /><Relationship Type="http://schemas.openxmlformats.org/officeDocument/2006/relationships/slide" Target="/ppt/slides/slide2.xml" Id="Rbb11f779d68a44a2" /><Relationship Type="http://schemas.openxmlformats.org/officeDocument/2006/relationships/slide" Target="/ppt/slides/slide3.xml" Id="Rb3ccfaeb811b4fbb" /><Relationship Type="http://schemas.openxmlformats.org/officeDocument/2006/relationships/slide" Target="/ppt/slides/slide4.xml" Id="R45bdd3c320f3477e" /><Relationship Type="http://schemas.openxmlformats.org/officeDocument/2006/relationships/slide" Target="/ppt/slides/slide5.xml" Id="Rfeae1494169a4fbe" /><Relationship Type="http://schemas.openxmlformats.org/officeDocument/2006/relationships/slide" Target="/ppt/slides/slide6.xml" Id="R5653a5069bb444c7" /><Relationship Type="http://schemas.openxmlformats.org/officeDocument/2006/relationships/slide" Target="/ppt/slides/slide7.xml" Id="Rb47b26e8b1574f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f8ee7878b49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e6aaa27504ea5" /><Relationship Type="http://schemas.openxmlformats.org/officeDocument/2006/relationships/theme" Target="/ppt/slideMasters/theme/theme1.xml" Id="R3fcd63a5842944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fe6aaa27504e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9fe311c024b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30e27b0ce40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1907166fd4c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239e4878743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4ffd4ff8e4d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87a2c9bfd46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06a8f61e047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GEIRANGER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GEIRANGER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152 544 709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7 724 898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10 480 087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70 559 667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geiranger@hotelunion.no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960 465 725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