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b9cd1dae304a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26620adca34870"/>
  </p:sldMasterIdLst>
  <p:sldIdLst>
    <p:sldId xmlns:r="http://schemas.openxmlformats.org/officeDocument/2006/relationships" id="256" r:id="Ree4a0cb387d948a0"/>
    <p:sldId xmlns:r="http://schemas.openxmlformats.org/officeDocument/2006/relationships" id="257" r:id="Reed59d5bfe91483b"/>
    <p:sldId xmlns:r="http://schemas.openxmlformats.org/officeDocument/2006/relationships" id="258" r:id="R0ff6ffd6f5d04849"/>
    <p:sldId xmlns:r="http://schemas.openxmlformats.org/officeDocument/2006/relationships" id="259" r:id="Rfb69e03781d3420b"/>
    <p:sldId xmlns:r="http://schemas.openxmlformats.org/officeDocument/2006/relationships" id="260" r:id="R066dc062224b4c7d"/>
    <p:sldId xmlns:r="http://schemas.openxmlformats.org/officeDocument/2006/relationships" id="261" r:id="Rf27a645b17fb45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26620adca34870" /><Relationship Type="http://schemas.openxmlformats.org/officeDocument/2006/relationships/slide" Target="/ppt/slides/slide1.xml" Id="Ree4a0cb387d948a0" /><Relationship Type="http://schemas.openxmlformats.org/officeDocument/2006/relationships/slide" Target="/ppt/slides/slide2.xml" Id="Reed59d5bfe91483b" /><Relationship Type="http://schemas.openxmlformats.org/officeDocument/2006/relationships/slide" Target="/ppt/slides/slide3.xml" Id="R0ff6ffd6f5d04849" /><Relationship Type="http://schemas.openxmlformats.org/officeDocument/2006/relationships/slide" Target="/ppt/slides/slide4.xml" Id="Rfb69e03781d3420b" /><Relationship Type="http://schemas.openxmlformats.org/officeDocument/2006/relationships/slide" Target="/ppt/slides/slide5.xml" Id="R066dc062224b4c7d" /><Relationship Type="http://schemas.openxmlformats.org/officeDocument/2006/relationships/slide" Target="/ppt/slides/slide6.xml" Id="Rf27a645b17fb45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ea6feda68845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71445e912403f" /><Relationship Type="http://schemas.openxmlformats.org/officeDocument/2006/relationships/theme" Target="/ppt/slideMasters/theme/theme1.xml" Id="Rc449b2755a9f4f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471445e91240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7f7afc2ae46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66cdd33a141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fab6c956e49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3bbd41ed948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554fb4fe049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536830ae044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MISJONSKIRKEN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MISJONSKIRKEN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43 981 317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−4 084 940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−2 048 467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52 737 576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58 918 677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Krohgs gate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32 57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norge@mknu.no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www.mknu.no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960 474 708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