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225a0d2e6046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3198c57d974423"/>
  </p:sldMasterIdLst>
  <p:sldIdLst>
    <p:sldId xmlns:r="http://schemas.openxmlformats.org/officeDocument/2006/relationships" id="256" r:id="R4b4fc6b29c2f4209"/>
    <p:sldId xmlns:r="http://schemas.openxmlformats.org/officeDocument/2006/relationships" id="257" r:id="R28e41e53c5034dcc"/>
    <p:sldId xmlns:r="http://schemas.openxmlformats.org/officeDocument/2006/relationships" id="258" r:id="Re41e803c4b424beb"/>
    <p:sldId xmlns:r="http://schemas.openxmlformats.org/officeDocument/2006/relationships" id="259" r:id="R3e11257f142046e2"/>
    <p:sldId xmlns:r="http://schemas.openxmlformats.org/officeDocument/2006/relationships" id="260" r:id="Rcbe74c00039048b7"/>
    <p:sldId xmlns:r="http://schemas.openxmlformats.org/officeDocument/2006/relationships" id="261" r:id="R2eb0da935bd64f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3198c57d974423" /><Relationship Type="http://schemas.openxmlformats.org/officeDocument/2006/relationships/slide" Target="/ppt/slides/slide1.xml" Id="R4b4fc6b29c2f4209" /><Relationship Type="http://schemas.openxmlformats.org/officeDocument/2006/relationships/slide" Target="/ppt/slides/slide2.xml" Id="R28e41e53c5034dcc" /><Relationship Type="http://schemas.openxmlformats.org/officeDocument/2006/relationships/slide" Target="/ppt/slides/slide3.xml" Id="Re41e803c4b424beb" /><Relationship Type="http://schemas.openxmlformats.org/officeDocument/2006/relationships/slide" Target="/ppt/slides/slide4.xml" Id="R3e11257f142046e2" /><Relationship Type="http://schemas.openxmlformats.org/officeDocument/2006/relationships/slide" Target="/ppt/slides/slide5.xml" Id="Rcbe74c00039048b7" /><Relationship Type="http://schemas.openxmlformats.org/officeDocument/2006/relationships/slide" Target="/ppt/slides/slide6.xml" Id="R2eb0da935bd64f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62a51ee5134c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33b20109e4274" /><Relationship Type="http://schemas.openxmlformats.org/officeDocument/2006/relationships/theme" Target="/ppt/slideMasters/theme/theme1.xml" Id="Rd50d28f5b1594a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533b20109e42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8d753cdca43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639ba5b9940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6282a305142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d14ad031047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e5de9aba841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9b4d2c9cc4e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IKO INSTITUTT FOR KIRKE OG OPPVEKST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IKO INSTITUTT FOR KIRKE OG OPPVEKST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6 715 399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−1 426 194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−1 400 165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−749 953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1 691 434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Getz'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59 53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960 496 582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