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ef70485d7044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20ecee8eac444a"/>
  </p:sldMasterIdLst>
  <p:sldIdLst>
    <p:sldId xmlns:r="http://schemas.openxmlformats.org/officeDocument/2006/relationships" id="256" r:id="Rb9ff3484591741cc"/>
    <p:sldId xmlns:r="http://schemas.openxmlformats.org/officeDocument/2006/relationships" id="257" r:id="R4ac139b13e284da0"/>
    <p:sldId xmlns:r="http://schemas.openxmlformats.org/officeDocument/2006/relationships" id="258" r:id="Ra6f2f25b2660419c"/>
    <p:sldId xmlns:r="http://schemas.openxmlformats.org/officeDocument/2006/relationships" id="259" r:id="R58a6730dcb484a99"/>
    <p:sldId xmlns:r="http://schemas.openxmlformats.org/officeDocument/2006/relationships" id="260" r:id="R15e62f397c9e4926"/>
    <p:sldId xmlns:r="http://schemas.openxmlformats.org/officeDocument/2006/relationships" id="261" r:id="R770c2ba6807d4f48"/>
    <p:sldId xmlns:r="http://schemas.openxmlformats.org/officeDocument/2006/relationships" id="262" r:id="Ra278df430da541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20ecee8eac444a" /><Relationship Type="http://schemas.openxmlformats.org/officeDocument/2006/relationships/slide" Target="/ppt/slides/slide1.xml" Id="Rb9ff3484591741cc" /><Relationship Type="http://schemas.openxmlformats.org/officeDocument/2006/relationships/slide" Target="/ppt/slides/slide2.xml" Id="R4ac139b13e284da0" /><Relationship Type="http://schemas.openxmlformats.org/officeDocument/2006/relationships/slide" Target="/ppt/slides/slide3.xml" Id="Ra6f2f25b2660419c" /><Relationship Type="http://schemas.openxmlformats.org/officeDocument/2006/relationships/slide" Target="/ppt/slides/slide4.xml" Id="R58a6730dcb484a99" /><Relationship Type="http://schemas.openxmlformats.org/officeDocument/2006/relationships/slide" Target="/ppt/slides/slide5.xml" Id="R15e62f397c9e4926" /><Relationship Type="http://schemas.openxmlformats.org/officeDocument/2006/relationships/slide" Target="/ppt/slides/slide6.xml" Id="R770c2ba6807d4f48" /><Relationship Type="http://schemas.openxmlformats.org/officeDocument/2006/relationships/slide" Target="/ppt/slides/slide7.xml" Id="Ra278df430da541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325a813d0c4f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ed894d68e4a84" /><Relationship Type="http://schemas.openxmlformats.org/officeDocument/2006/relationships/theme" Target="/ppt/slideMasters/theme/theme1.xml" Id="R89f08b1605af41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aed894d68e4a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6a49685c243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6ceaa11e945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3870f1ef74a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a13fd39ee45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68f6f69774c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66a131b764e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de4213934340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RADIO OG TV HJØRNET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RADIO OG TV HJØRNET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RADIO OG TV HJØRNET AS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RADIO OG TV HJØRNET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RADIO OG TV HJØRNET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RADIO OG TV HJØRNET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−157 078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5 279 660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18 482 531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18 523 802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RADIO OG TV HJØRNET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INGVAR GJÆRDE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RADIO OG TV HJØRNET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Karjolveien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3612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31 73 63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960 642 309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RADIO OG TV HJØRNET AS</a:t>
            </a:r>
          </a:p>
        </p:txBody>
      </p:sp>
    </p:spTree>
  </p:cSld>
  <p:clrMapOvr>
    <a:masterClrMapping xmlns:a="http://schemas.openxmlformats.org/drawingml/2006/main"/>
  </p:clrMapOvr>
</p:sld>
</file>