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196f7418b74c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b7d68dbac54510"/>
  </p:sldMasterIdLst>
  <p:sldIdLst>
    <p:sldId xmlns:r="http://schemas.openxmlformats.org/officeDocument/2006/relationships" id="256" r:id="Ra99d8f7352074745"/>
    <p:sldId xmlns:r="http://schemas.openxmlformats.org/officeDocument/2006/relationships" id="257" r:id="R66e0332ef0ab4c2b"/>
    <p:sldId xmlns:r="http://schemas.openxmlformats.org/officeDocument/2006/relationships" id="258" r:id="R2ffdcabb8c1548a2"/>
    <p:sldId xmlns:r="http://schemas.openxmlformats.org/officeDocument/2006/relationships" id="259" r:id="R2c560a23f8964413"/>
    <p:sldId xmlns:r="http://schemas.openxmlformats.org/officeDocument/2006/relationships" id="260" r:id="R25bbf16e1da54e4c"/>
    <p:sldId xmlns:r="http://schemas.openxmlformats.org/officeDocument/2006/relationships" id="261" r:id="R6f1e74e5d92c40da"/>
    <p:sldId xmlns:r="http://schemas.openxmlformats.org/officeDocument/2006/relationships" id="262" r:id="Rb758e391d0154c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b7d68dbac54510" /><Relationship Type="http://schemas.openxmlformats.org/officeDocument/2006/relationships/slide" Target="/ppt/slides/slide1.xml" Id="Ra99d8f7352074745" /><Relationship Type="http://schemas.openxmlformats.org/officeDocument/2006/relationships/slide" Target="/ppt/slides/slide2.xml" Id="R66e0332ef0ab4c2b" /><Relationship Type="http://schemas.openxmlformats.org/officeDocument/2006/relationships/slide" Target="/ppt/slides/slide3.xml" Id="R2ffdcabb8c1548a2" /><Relationship Type="http://schemas.openxmlformats.org/officeDocument/2006/relationships/slide" Target="/ppt/slides/slide4.xml" Id="R2c560a23f8964413" /><Relationship Type="http://schemas.openxmlformats.org/officeDocument/2006/relationships/slide" Target="/ppt/slides/slide5.xml" Id="R25bbf16e1da54e4c" /><Relationship Type="http://schemas.openxmlformats.org/officeDocument/2006/relationships/slide" Target="/ppt/slides/slide6.xml" Id="R6f1e74e5d92c40da" /><Relationship Type="http://schemas.openxmlformats.org/officeDocument/2006/relationships/slide" Target="/ppt/slides/slide7.xml" Id="Rb758e391d0154c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c03dda92df40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e2e75d27247d7" /><Relationship Type="http://schemas.openxmlformats.org/officeDocument/2006/relationships/theme" Target="/ppt/slideMasters/theme/theme1.xml" Id="Rf1248d4579f145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4e2e75d27247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e25a2970fd45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4b4591fb4349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ea7c36feb543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293ac0bc3649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11e1090d134d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973c39f0ad44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9b69c7bf241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ACCENSUS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ACCENSUS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572 278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7 170 532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13 170 214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14 917 853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KIRKETEIG KJELL TORE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Utsikten alle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kjell.tore@ekrevisjon.no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960 656 628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ACCENSUS AS</a:t>
            </a:r>
          </a:p>
        </p:txBody>
      </p:sp>
    </p:spTree>
  </p:cSld>
  <p:clrMapOvr>
    <a:masterClrMapping xmlns:a="http://schemas.openxmlformats.org/drawingml/2006/main"/>
  </p:clrMapOvr>
</p:sld>
</file>