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a8431c701343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662f7358f140a1"/>
  </p:sldMasterIdLst>
  <p:sldIdLst>
    <p:sldId xmlns:r="http://schemas.openxmlformats.org/officeDocument/2006/relationships" id="256" r:id="Rf900b165b11c4db8"/>
    <p:sldId xmlns:r="http://schemas.openxmlformats.org/officeDocument/2006/relationships" id="257" r:id="R528b47e8399b4727"/>
    <p:sldId xmlns:r="http://schemas.openxmlformats.org/officeDocument/2006/relationships" id="258" r:id="Rd1944bae10054dc4"/>
    <p:sldId xmlns:r="http://schemas.openxmlformats.org/officeDocument/2006/relationships" id="259" r:id="R9e766547174641d6"/>
    <p:sldId xmlns:r="http://schemas.openxmlformats.org/officeDocument/2006/relationships" id="260" r:id="Rca6a6219803f4d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62f7358f140a1" /><Relationship Type="http://schemas.openxmlformats.org/officeDocument/2006/relationships/slide" Target="/ppt/slides/slide1.xml" Id="Rf900b165b11c4db8" /><Relationship Type="http://schemas.openxmlformats.org/officeDocument/2006/relationships/slide" Target="/ppt/slides/slide2.xml" Id="R528b47e8399b4727" /><Relationship Type="http://schemas.openxmlformats.org/officeDocument/2006/relationships/slide" Target="/ppt/slides/slide3.xml" Id="Rd1944bae10054dc4" /><Relationship Type="http://schemas.openxmlformats.org/officeDocument/2006/relationships/slide" Target="/ppt/slides/slide4.xml" Id="R9e766547174641d6" /><Relationship Type="http://schemas.openxmlformats.org/officeDocument/2006/relationships/slide" Target="/ppt/slides/slide5.xml" Id="Rca6a6219803f4d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cd2f52cda4f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966b99aa84c5d" /><Relationship Type="http://schemas.openxmlformats.org/officeDocument/2006/relationships/theme" Target="/ppt/slideMasters/theme/theme1.xml" Id="R15765d9f5e2249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b966b99aa84c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1a750ed4243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ea23c316b43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e7efdf54144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beb2970ad4d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1080904e94c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UNI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UNI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B7 Kontorsenter AS, Bogstadveien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09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uni@stiftelsen-uni.no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www.stiftelsen-uni.no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960 690 249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UNI</a:t>
            </a:r>
          </a:p>
        </p:txBody>
      </p:sp>
    </p:spTree>
  </p:cSld>
  <p:clrMapOvr>
    <a:masterClrMapping xmlns:a="http://schemas.openxmlformats.org/drawingml/2006/main"/>
  </p:clrMapOvr>
</p:sld>
</file>