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1d3f98120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ee597ae344625"/>
  </p:sldMasterIdLst>
  <p:sldIdLst>
    <p:sldId xmlns:r="http://schemas.openxmlformats.org/officeDocument/2006/relationships" id="256" r:id="R4ac2b16b2d4e4feb"/>
    <p:sldId xmlns:r="http://schemas.openxmlformats.org/officeDocument/2006/relationships" id="257" r:id="Rfe498add59fb430a"/>
    <p:sldId xmlns:r="http://schemas.openxmlformats.org/officeDocument/2006/relationships" id="258" r:id="R1bad9e9b5f354154"/>
    <p:sldId xmlns:r="http://schemas.openxmlformats.org/officeDocument/2006/relationships" id="259" r:id="R3aab5acf91eb46a0"/>
    <p:sldId xmlns:r="http://schemas.openxmlformats.org/officeDocument/2006/relationships" id="260" r:id="Rf369a7ddb045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ee597ae344625" /><Relationship Type="http://schemas.openxmlformats.org/officeDocument/2006/relationships/slide" Target="/ppt/slides/slide1.xml" Id="R4ac2b16b2d4e4feb" /><Relationship Type="http://schemas.openxmlformats.org/officeDocument/2006/relationships/slide" Target="/ppt/slides/slide2.xml" Id="Rfe498add59fb430a" /><Relationship Type="http://schemas.openxmlformats.org/officeDocument/2006/relationships/slide" Target="/ppt/slides/slide3.xml" Id="R1bad9e9b5f354154" /><Relationship Type="http://schemas.openxmlformats.org/officeDocument/2006/relationships/slide" Target="/ppt/slides/slide4.xml" Id="R3aab5acf91eb46a0" /><Relationship Type="http://schemas.openxmlformats.org/officeDocument/2006/relationships/slide" Target="/ppt/slides/slide5.xml" Id="Rf369a7ddb045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852e0cf1e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356b3f1a4099" /><Relationship Type="http://schemas.openxmlformats.org/officeDocument/2006/relationships/theme" Target="/ppt/slideMasters/theme/theme1.xml" Id="R37a4f49bd8dd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8356b3f1a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d21273ba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b2aa2ae8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28ab0ef8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94ffe9ff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078cd38e1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BEIARN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BEIARN KOMMUNE ble etablert [år] og holder til i Moldjord.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Beiarveien 906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8110 Moldjord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56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post@beiarn.kommune.no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www.beiarn.kommune.no/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961 147 867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