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ccc076544d47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aea53348714dff"/>
  </p:sldMasterIdLst>
  <p:sldIdLst>
    <p:sldId xmlns:r="http://schemas.openxmlformats.org/officeDocument/2006/relationships" id="256" r:id="R03c27c7a277b4dda"/>
    <p:sldId xmlns:r="http://schemas.openxmlformats.org/officeDocument/2006/relationships" id="257" r:id="Rd07fe22cfab34fe2"/>
    <p:sldId xmlns:r="http://schemas.openxmlformats.org/officeDocument/2006/relationships" id="258" r:id="Rae2df0b7a0e0484f"/>
    <p:sldId xmlns:r="http://schemas.openxmlformats.org/officeDocument/2006/relationships" id="259" r:id="R5ca569327cf14541"/>
    <p:sldId xmlns:r="http://schemas.openxmlformats.org/officeDocument/2006/relationships" id="260" r:id="Rab2476dfb1a74a3d"/>
    <p:sldId xmlns:r="http://schemas.openxmlformats.org/officeDocument/2006/relationships" id="261" r:id="R2e2694228fc840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aea53348714dff" /><Relationship Type="http://schemas.openxmlformats.org/officeDocument/2006/relationships/slide" Target="/ppt/slides/slide1.xml" Id="R03c27c7a277b4dda" /><Relationship Type="http://schemas.openxmlformats.org/officeDocument/2006/relationships/slide" Target="/ppt/slides/slide2.xml" Id="Rd07fe22cfab34fe2" /><Relationship Type="http://schemas.openxmlformats.org/officeDocument/2006/relationships/slide" Target="/ppt/slides/slide3.xml" Id="Rae2df0b7a0e0484f" /><Relationship Type="http://schemas.openxmlformats.org/officeDocument/2006/relationships/slide" Target="/ppt/slides/slide4.xml" Id="R5ca569327cf14541" /><Relationship Type="http://schemas.openxmlformats.org/officeDocument/2006/relationships/slide" Target="/ppt/slides/slide5.xml" Id="Rab2476dfb1a74a3d" /><Relationship Type="http://schemas.openxmlformats.org/officeDocument/2006/relationships/slide" Target="/ppt/slides/slide6.xml" Id="R2e2694228fc840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ec50ccb96843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a28214afe4172" /><Relationship Type="http://schemas.openxmlformats.org/officeDocument/2006/relationships/theme" Target="/ppt/slideMasters/theme/theme1.xml" Id="R6f0a963a4ac440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9a28214afe41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d55dfbfee42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d6d23169e4e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64bc92a0f4c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354489f9045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801d49d7442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7cf24beff4c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LØKKEN KJØTT OG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02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961 167 310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