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61974cffd44f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61f89f6ee14611"/>
  </p:sldMasterIdLst>
  <p:sldIdLst>
    <p:sldId xmlns:r="http://schemas.openxmlformats.org/officeDocument/2006/relationships" id="256" r:id="R20b46e6c8b46406b"/>
    <p:sldId xmlns:r="http://schemas.openxmlformats.org/officeDocument/2006/relationships" id="257" r:id="R65ded5c55c654399"/>
    <p:sldId xmlns:r="http://schemas.openxmlformats.org/officeDocument/2006/relationships" id="258" r:id="R925b22f365ca4e98"/>
    <p:sldId xmlns:r="http://schemas.openxmlformats.org/officeDocument/2006/relationships" id="259" r:id="Re9fa53500055467d"/>
    <p:sldId xmlns:r="http://schemas.openxmlformats.org/officeDocument/2006/relationships" id="260" r:id="R1be5adbce773462a"/>
    <p:sldId xmlns:r="http://schemas.openxmlformats.org/officeDocument/2006/relationships" id="261" r:id="R189f848e31034f10"/>
    <p:sldId xmlns:r="http://schemas.openxmlformats.org/officeDocument/2006/relationships" id="262" r:id="Rc689b617572048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1f89f6ee14611" /><Relationship Type="http://schemas.openxmlformats.org/officeDocument/2006/relationships/slide" Target="/ppt/slides/slide1.xml" Id="R20b46e6c8b46406b" /><Relationship Type="http://schemas.openxmlformats.org/officeDocument/2006/relationships/slide" Target="/ppt/slides/slide2.xml" Id="R65ded5c55c654399" /><Relationship Type="http://schemas.openxmlformats.org/officeDocument/2006/relationships/slide" Target="/ppt/slides/slide3.xml" Id="R925b22f365ca4e98" /><Relationship Type="http://schemas.openxmlformats.org/officeDocument/2006/relationships/slide" Target="/ppt/slides/slide4.xml" Id="Re9fa53500055467d" /><Relationship Type="http://schemas.openxmlformats.org/officeDocument/2006/relationships/slide" Target="/ppt/slides/slide5.xml" Id="R1be5adbce773462a" /><Relationship Type="http://schemas.openxmlformats.org/officeDocument/2006/relationships/slide" Target="/ppt/slides/slide6.xml" Id="R189f848e31034f10" /><Relationship Type="http://schemas.openxmlformats.org/officeDocument/2006/relationships/slide" Target="/ppt/slides/slide7.xml" Id="Rc689b617572048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5e98944ff45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3e75af1d8401b" /><Relationship Type="http://schemas.openxmlformats.org/officeDocument/2006/relationships/theme" Target="/ppt/slideMasters/theme/theme1.xml" Id="Rcca0efa2d70842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63e75af1d840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0acedc3d3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bf66b17b0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3f3ae623c46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b8f3f061349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9bd68002745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6d2aa62304d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4641684804d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LØKKEN KJØTT OG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LØKKEN KJØTT OG DAGLIGVARE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92 143 864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3 221 271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6 106 368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15 466 231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LØKKEN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LØKKEN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LØKKEN-FURULUND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LØKKEN-FURULUND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961 167 310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