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1ff9a90b7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0df9949f649d6"/>
  </p:sldMasterIdLst>
  <p:sldIdLst>
    <p:sldId xmlns:r="http://schemas.openxmlformats.org/officeDocument/2006/relationships" id="256" r:id="Rb7745adcfc9c4e37"/>
    <p:sldId xmlns:r="http://schemas.openxmlformats.org/officeDocument/2006/relationships" id="257" r:id="R6306b9894519468c"/>
    <p:sldId xmlns:r="http://schemas.openxmlformats.org/officeDocument/2006/relationships" id="258" r:id="R12607fef9abc4681"/>
    <p:sldId xmlns:r="http://schemas.openxmlformats.org/officeDocument/2006/relationships" id="259" r:id="R4b7fa741293a434f"/>
    <p:sldId xmlns:r="http://schemas.openxmlformats.org/officeDocument/2006/relationships" id="260" r:id="R00aaa7bff2cd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0df9949f649d6" /><Relationship Type="http://schemas.openxmlformats.org/officeDocument/2006/relationships/slide" Target="/ppt/slides/slide1.xml" Id="Rb7745adcfc9c4e37" /><Relationship Type="http://schemas.openxmlformats.org/officeDocument/2006/relationships/slide" Target="/ppt/slides/slide2.xml" Id="R6306b9894519468c" /><Relationship Type="http://schemas.openxmlformats.org/officeDocument/2006/relationships/slide" Target="/ppt/slides/slide3.xml" Id="R12607fef9abc4681" /><Relationship Type="http://schemas.openxmlformats.org/officeDocument/2006/relationships/slide" Target="/ppt/slides/slide4.xml" Id="R4b7fa741293a434f" /><Relationship Type="http://schemas.openxmlformats.org/officeDocument/2006/relationships/slide" Target="/ppt/slides/slide5.xml" Id="R00aaa7bff2cd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6882dc5d4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8699deeb540b5" /><Relationship Type="http://schemas.openxmlformats.org/officeDocument/2006/relationships/theme" Target="/ppt/slideMasters/theme/theme1.xml" Id="R05a6eb31672f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8699deeb5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620b462f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fe8cc3e1f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a8ef2704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564e35ee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5ea841f49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KOMMUNE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Vestringsvegen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22 44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postmottak@gausdal.kommune.no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www.gausdal.kommune.no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