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5624766bc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2d057a6bb4e48"/>
  </p:sldMasterIdLst>
  <p:sldIdLst>
    <p:sldId xmlns:r="http://schemas.openxmlformats.org/officeDocument/2006/relationships" id="256" r:id="R87908b9b32f74b6d"/>
    <p:sldId xmlns:r="http://schemas.openxmlformats.org/officeDocument/2006/relationships" id="257" r:id="R987cc88283764833"/>
    <p:sldId xmlns:r="http://schemas.openxmlformats.org/officeDocument/2006/relationships" id="258" r:id="R6a4dd1138d4a48a9"/>
    <p:sldId xmlns:r="http://schemas.openxmlformats.org/officeDocument/2006/relationships" id="259" r:id="Rc0d216650d5444f3"/>
    <p:sldId xmlns:r="http://schemas.openxmlformats.org/officeDocument/2006/relationships" id="260" r:id="R82d1050e5089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2d057a6bb4e48" /><Relationship Type="http://schemas.openxmlformats.org/officeDocument/2006/relationships/slide" Target="/ppt/slides/slide1.xml" Id="R87908b9b32f74b6d" /><Relationship Type="http://schemas.openxmlformats.org/officeDocument/2006/relationships/slide" Target="/ppt/slides/slide2.xml" Id="R987cc88283764833" /><Relationship Type="http://schemas.openxmlformats.org/officeDocument/2006/relationships/slide" Target="/ppt/slides/slide3.xml" Id="R6a4dd1138d4a48a9" /><Relationship Type="http://schemas.openxmlformats.org/officeDocument/2006/relationships/slide" Target="/ppt/slides/slide4.xml" Id="Rc0d216650d5444f3" /><Relationship Type="http://schemas.openxmlformats.org/officeDocument/2006/relationships/slide" Target="/ppt/slides/slide5.xml" Id="R82d1050e5089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250e15f0c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b5e006f81434c" /><Relationship Type="http://schemas.openxmlformats.org/officeDocument/2006/relationships/theme" Target="/ppt/slideMasters/theme/theme1.xml" Id="R3d479505fad7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b5e006f81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c476e1e78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58f6c8e6b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0374161fe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0896bb404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4cf9cdb0a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KOMMUNE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KOMMUNE</a:t>
            </a:r>
          </a:p>
        </p:txBody>
      </p:sp>
    </p:spTree>
  </p:cSld>
  <p:clrMapOvr>
    <a:masterClrMapping xmlns:a="http://schemas.openxmlformats.org/drawingml/2006/main"/>
  </p:clrMapOvr>
</p:sld>
</file>