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76994a4e9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6b05622744a96"/>
  </p:sldMasterIdLst>
  <p:sldIdLst>
    <p:sldId xmlns:r="http://schemas.openxmlformats.org/officeDocument/2006/relationships" id="256" r:id="Rc314c0367a70437a"/>
    <p:sldId xmlns:r="http://schemas.openxmlformats.org/officeDocument/2006/relationships" id="257" r:id="R9c94733a59604410"/>
    <p:sldId xmlns:r="http://schemas.openxmlformats.org/officeDocument/2006/relationships" id="258" r:id="Ref4eb00b40d749af"/>
    <p:sldId xmlns:r="http://schemas.openxmlformats.org/officeDocument/2006/relationships" id="259" r:id="Rf105b11e1a6c4203"/>
    <p:sldId xmlns:r="http://schemas.openxmlformats.org/officeDocument/2006/relationships" id="260" r:id="Rc06a2c6c583f412f"/>
    <p:sldId xmlns:r="http://schemas.openxmlformats.org/officeDocument/2006/relationships" id="261" r:id="R2efe493e7108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6b05622744a96" /><Relationship Type="http://schemas.openxmlformats.org/officeDocument/2006/relationships/slide" Target="/ppt/slides/slide1.xml" Id="Rc314c0367a70437a" /><Relationship Type="http://schemas.openxmlformats.org/officeDocument/2006/relationships/slide" Target="/ppt/slides/slide2.xml" Id="R9c94733a59604410" /><Relationship Type="http://schemas.openxmlformats.org/officeDocument/2006/relationships/slide" Target="/ppt/slides/slide3.xml" Id="Ref4eb00b40d749af" /><Relationship Type="http://schemas.openxmlformats.org/officeDocument/2006/relationships/slide" Target="/ppt/slides/slide4.xml" Id="Rf105b11e1a6c4203" /><Relationship Type="http://schemas.openxmlformats.org/officeDocument/2006/relationships/slide" Target="/ppt/slides/slide5.xml" Id="Rc06a2c6c583f412f" /><Relationship Type="http://schemas.openxmlformats.org/officeDocument/2006/relationships/slide" Target="/ppt/slides/slide6.xml" Id="R2efe493e7108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93c5122a6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8cf41308d4598" /><Relationship Type="http://schemas.openxmlformats.org/officeDocument/2006/relationships/theme" Target="/ppt/slideMasters/theme/theme1.xml" Id="R9ca2d20a26f2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8cf41308d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15b59e224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757a7320e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6f432301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74ae1741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a07be3bf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9d43526e5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nak@nord-aurdal.kommune.no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