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3c2c7ba68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727325d3e4d64"/>
  </p:sldMasterIdLst>
  <p:sldIdLst>
    <p:sldId xmlns:r="http://schemas.openxmlformats.org/officeDocument/2006/relationships" id="256" r:id="R04e5457acaae410a"/>
    <p:sldId xmlns:r="http://schemas.openxmlformats.org/officeDocument/2006/relationships" id="257" r:id="R8d556a2dabb14e9f"/>
    <p:sldId xmlns:r="http://schemas.openxmlformats.org/officeDocument/2006/relationships" id="258" r:id="R634c2ff3e44e4b2b"/>
    <p:sldId xmlns:r="http://schemas.openxmlformats.org/officeDocument/2006/relationships" id="259" r:id="Rfa01ebf0e05646ab"/>
    <p:sldId xmlns:r="http://schemas.openxmlformats.org/officeDocument/2006/relationships" id="260" r:id="Rb8f24eeaec26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727325d3e4d64" /><Relationship Type="http://schemas.openxmlformats.org/officeDocument/2006/relationships/slide" Target="/ppt/slides/slide1.xml" Id="R04e5457acaae410a" /><Relationship Type="http://schemas.openxmlformats.org/officeDocument/2006/relationships/slide" Target="/ppt/slides/slide2.xml" Id="R8d556a2dabb14e9f" /><Relationship Type="http://schemas.openxmlformats.org/officeDocument/2006/relationships/slide" Target="/ppt/slides/slide3.xml" Id="R634c2ff3e44e4b2b" /><Relationship Type="http://schemas.openxmlformats.org/officeDocument/2006/relationships/slide" Target="/ppt/slides/slide4.xml" Id="Rfa01ebf0e05646ab" /><Relationship Type="http://schemas.openxmlformats.org/officeDocument/2006/relationships/slide" Target="/ppt/slides/slide5.xml" Id="Rb8f24eeaec26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3f9f5e70a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a95190474e36" /><Relationship Type="http://schemas.openxmlformats.org/officeDocument/2006/relationships/theme" Target="/ppt/slideMasters/theme/theme1.xml" Id="R727b70e7db9b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1a9519047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e56fdc88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0488422e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8da55185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7f96f111a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add50d4f5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NORD-AURDAL KOMMUNE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