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756dd63d28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e7befed9cc4b55"/>
  </p:sldMasterIdLst>
  <p:sldIdLst>
    <p:sldId xmlns:r="http://schemas.openxmlformats.org/officeDocument/2006/relationships" id="256" r:id="R5714e41e93e941e8"/>
    <p:sldId xmlns:r="http://schemas.openxmlformats.org/officeDocument/2006/relationships" id="257" r:id="R8ab9b68084c24ce7"/>
    <p:sldId xmlns:r="http://schemas.openxmlformats.org/officeDocument/2006/relationships" id="258" r:id="R7f33a848675e40c4"/>
    <p:sldId xmlns:r="http://schemas.openxmlformats.org/officeDocument/2006/relationships" id="259" r:id="R5703895049a942ba"/>
    <p:sldId xmlns:r="http://schemas.openxmlformats.org/officeDocument/2006/relationships" id="260" r:id="R75f31f87f8e5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7befed9cc4b55" /><Relationship Type="http://schemas.openxmlformats.org/officeDocument/2006/relationships/slide" Target="/ppt/slides/slide1.xml" Id="R5714e41e93e941e8" /><Relationship Type="http://schemas.openxmlformats.org/officeDocument/2006/relationships/slide" Target="/ppt/slides/slide2.xml" Id="R8ab9b68084c24ce7" /><Relationship Type="http://schemas.openxmlformats.org/officeDocument/2006/relationships/slide" Target="/ppt/slides/slide3.xml" Id="R7f33a848675e40c4" /><Relationship Type="http://schemas.openxmlformats.org/officeDocument/2006/relationships/slide" Target="/ppt/slides/slide4.xml" Id="R5703895049a942ba" /><Relationship Type="http://schemas.openxmlformats.org/officeDocument/2006/relationships/slide" Target="/ppt/slides/slide5.xml" Id="R75f31f87f8e5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103b8752340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88814ae344dfc" /><Relationship Type="http://schemas.openxmlformats.org/officeDocument/2006/relationships/theme" Target="/ppt/slideMasters/theme/theme1.xml" Id="R0cdd26be4768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c88814ae344d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c914bc32449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2c11cfadf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bbf43224842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807dc67ad41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53055c68b47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ØYSTRE SLIDRE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ØYSTRE SLIDRE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ØYSTRE SLIDRE KOMMUNE ble etablert [år] og holder til i Heggenes.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ØYSTRE SLIDRE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ØYSTRE SLIDRE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ØYSTRE SLIDRE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Bygdinvegen 1989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2940 Heggenes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25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post@oystre-slidre.kommune.no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www.oystre-slidre.kommune.no/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961 382 068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ØYSTRE SLIDRE KOMMUNE</a:t>
            </a:r>
          </a:p>
        </p:txBody>
      </p:sp>
    </p:spTree>
  </p:cSld>
  <p:clrMapOvr>
    <a:masterClrMapping xmlns:a="http://schemas.openxmlformats.org/drawingml/2006/main"/>
  </p:clrMapOvr>
</p:sld>
</file>