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aecb0dfab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ab334280f4f55"/>
  </p:sldMasterIdLst>
  <p:sldIdLst>
    <p:sldId xmlns:r="http://schemas.openxmlformats.org/officeDocument/2006/relationships" id="256" r:id="R687f8725e0b14d8d"/>
    <p:sldId xmlns:r="http://schemas.openxmlformats.org/officeDocument/2006/relationships" id="257" r:id="R3d9f51b72f4c497d"/>
    <p:sldId xmlns:r="http://schemas.openxmlformats.org/officeDocument/2006/relationships" id="258" r:id="Rd0009a612a614dcd"/>
    <p:sldId xmlns:r="http://schemas.openxmlformats.org/officeDocument/2006/relationships" id="259" r:id="Rbb49db44bb40446a"/>
    <p:sldId xmlns:r="http://schemas.openxmlformats.org/officeDocument/2006/relationships" id="260" r:id="R50dedb826e1c46b1"/>
    <p:sldId xmlns:r="http://schemas.openxmlformats.org/officeDocument/2006/relationships" id="261" r:id="R58ddcf71727a42a5"/>
    <p:sldId xmlns:r="http://schemas.openxmlformats.org/officeDocument/2006/relationships" id="262" r:id="Rab0fe3a471c0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ab334280f4f55" /><Relationship Type="http://schemas.openxmlformats.org/officeDocument/2006/relationships/slide" Target="/ppt/slides/slide1.xml" Id="R687f8725e0b14d8d" /><Relationship Type="http://schemas.openxmlformats.org/officeDocument/2006/relationships/slide" Target="/ppt/slides/slide2.xml" Id="R3d9f51b72f4c497d" /><Relationship Type="http://schemas.openxmlformats.org/officeDocument/2006/relationships/slide" Target="/ppt/slides/slide3.xml" Id="Rd0009a612a614dcd" /><Relationship Type="http://schemas.openxmlformats.org/officeDocument/2006/relationships/slide" Target="/ppt/slides/slide4.xml" Id="Rbb49db44bb40446a" /><Relationship Type="http://schemas.openxmlformats.org/officeDocument/2006/relationships/slide" Target="/ppt/slides/slide5.xml" Id="R50dedb826e1c46b1" /><Relationship Type="http://schemas.openxmlformats.org/officeDocument/2006/relationships/slide" Target="/ppt/slides/slide6.xml" Id="R58ddcf71727a42a5" /><Relationship Type="http://schemas.openxmlformats.org/officeDocument/2006/relationships/slide" Target="/ppt/slides/slide7.xml" Id="Rab0fe3a471c0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654e50f69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d767030ad46c1" /><Relationship Type="http://schemas.openxmlformats.org/officeDocument/2006/relationships/theme" Target="/ppt/slideMasters/theme/theme1.xml" Id="R5de90d427f2a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d767030ad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64ab0f88646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9b5f6f9e747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94e1a60f1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13bf981c5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9a699fed7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48fdce4dc4f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1104c90fa4f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SERVICE 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SERVICE TJENESTER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10 958 862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86 126 900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86 952 210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VIDAR MYRANN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961 519 330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