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09bf32efa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e3c8bd88d497a"/>
  </p:sldMasterIdLst>
  <p:sldIdLst>
    <p:sldId xmlns:r="http://schemas.openxmlformats.org/officeDocument/2006/relationships" id="256" r:id="R4efb25b3e96e4849"/>
    <p:sldId xmlns:r="http://schemas.openxmlformats.org/officeDocument/2006/relationships" id="257" r:id="Rd704fcc519fa493a"/>
    <p:sldId xmlns:r="http://schemas.openxmlformats.org/officeDocument/2006/relationships" id="258" r:id="Rc8b6f3c13bda4df9"/>
    <p:sldId xmlns:r="http://schemas.openxmlformats.org/officeDocument/2006/relationships" id="259" r:id="Rfae2bd5d51144ac1"/>
    <p:sldId xmlns:r="http://schemas.openxmlformats.org/officeDocument/2006/relationships" id="260" r:id="Rd2487f6fee724b54"/>
    <p:sldId xmlns:r="http://schemas.openxmlformats.org/officeDocument/2006/relationships" id="261" r:id="Ra9197d77b2f84211"/>
    <p:sldId xmlns:r="http://schemas.openxmlformats.org/officeDocument/2006/relationships" id="262" r:id="Rfcbb0bb00b98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e3c8bd88d497a" /><Relationship Type="http://schemas.openxmlformats.org/officeDocument/2006/relationships/slide" Target="/ppt/slides/slide1.xml" Id="R4efb25b3e96e4849" /><Relationship Type="http://schemas.openxmlformats.org/officeDocument/2006/relationships/slide" Target="/ppt/slides/slide2.xml" Id="Rd704fcc519fa493a" /><Relationship Type="http://schemas.openxmlformats.org/officeDocument/2006/relationships/slide" Target="/ppt/slides/slide3.xml" Id="Rc8b6f3c13bda4df9" /><Relationship Type="http://schemas.openxmlformats.org/officeDocument/2006/relationships/slide" Target="/ppt/slides/slide4.xml" Id="Rfae2bd5d51144ac1" /><Relationship Type="http://schemas.openxmlformats.org/officeDocument/2006/relationships/slide" Target="/ppt/slides/slide5.xml" Id="Rd2487f6fee724b54" /><Relationship Type="http://schemas.openxmlformats.org/officeDocument/2006/relationships/slide" Target="/ppt/slides/slide6.xml" Id="Ra9197d77b2f84211" /><Relationship Type="http://schemas.openxmlformats.org/officeDocument/2006/relationships/slide" Target="/ppt/slides/slide7.xml" Id="Rfcbb0bb00b98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b44b2b9b9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ca76b6434e49" /><Relationship Type="http://schemas.openxmlformats.org/officeDocument/2006/relationships/theme" Target="/ppt/slideMasters/theme/theme1.xml" Id="Re892bba5c8ea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bca76b643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952aabf5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6a855b7a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8e849431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c7c98b4f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f5a02591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1f4fe4c51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bc1d42c74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MARKEDSBRYGGA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MARKEDSBRYGGA EIENDOM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3 436 790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Hadselfjordveien 294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15 24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post@markedsbrygga.no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www.markedsbrygga.no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961 767 989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