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26faa5a85b47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daf49218134373"/>
  </p:sldMasterIdLst>
  <p:sldIdLst>
    <p:sldId xmlns:r="http://schemas.openxmlformats.org/officeDocument/2006/relationships" id="256" r:id="R658991856bde4622"/>
    <p:sldId xmlns:r="http://schemas.openxmlformats.org/officeDocument/2006/relationships" id="257" r:id="R62f5f5eb20d24469"/>
    <p:sldId xmlns:r="http://schemas.openxmlformats.org/officeDocument/2006/relationships" id="258" r:id="R3b289a686aca4788"/>
    <p:sldId xmlns:r="http://schemas.openxmlformats.org/officeDocument/2006/relationships" id="259" r:id="R88d95f21522543d7"/>
    <p:sldId xmlns:r="http://schemas.openxmlformats.org/officeDocument/2006/relationships" id="260" r:id="Rc961acce629241d0"/>
    <p:sldId xmlns:r="http://schemas.openxmlformats.org/officeDocument/2006/relationships" id="261" r:id="Rc9dbc20db5e74cc0"/>
    <p:sldId xmlns:r="http://schemas.openxmlformats.org/officeDocument/2006/relationships" id="262" r:id="R37d383b3ff9b4f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daf49218134373" /><Relationship Type="http://schemas.openxmlformats.org/officeDocument/2006/relationships/slide" Target="/ppt/slides/slide1.xml" Id="R658991856bde4622" /><Relationship Type="http://schemas.openxmlformats.org/officeDocument/2006/relationships/slide" Target="/ppt/slides/slide2.xml" Id="R62f5f5eb20d24469" /><Relationship Type="http://schemas.openxmlformats.org/officeDocument/2006/relationships/slide" Target="/ppt/slides/slide3.xml" Id="R3b289a686aca4788" /><Relationship Type="http://schemas.openxmlformats.org/officeDocument/2006/relationships/slide" Target="/ppt/slides/slide4.xml" Id="R88d95f21522543d7" /><Relationship Type="http://schemas.openxmlformats.org/officeDocument/2006/relationships/slide" Target="/ppt/slides/slide5.xml" Id="Rc961acce629241d0" /><Relationship Type="http://schemas.openxmlformats.org/officeDocument/2006/relationships/slide" Target="/ppt/slides/slide6.xml" Id="Rc9dbc20db5e74cc0" /><Relationship Type="http://schemas.openxmlformats.org/officeDocument/2006/relationships/slide" Target="/ppt/slides/slide7.xml" Id="R37d383b3ff9b4f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983b7fe8d140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050bf74b346b1" /><Relationship Type="http://schemas.openxmlformats.org/officeDocument/2006/relationships/theme" Target="/ppt/slideMasters/theme/theme1.xml" Id="R9b347339eebd48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b050bf74b346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c0daeb13e41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9987dd85b41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64a0095fa4e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de34d554044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214ecbab149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795fd44f047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f21bc76734f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OPAL NATTLAND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OPAL NATTLAND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OPAL NATTLAND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OPAL NATTLAND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OPAL NATTLAND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OPAL NATTLAND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−524 283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429 590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10 577 607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10 647 512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OPAL NATTLAND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JAN-ERIK KIRKØEN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OPAL NATTLAND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Jan-Erik Kirkøen, Bruksenhetsnummer H101, Ole Irgens' vei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31 43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nattland@rema.no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961 826 837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OPAL NATTLAND AS</a:t>
            </a:r>
          </a:p>
        </p:txBody>
      </p:sp>
    </p:spTree>
  </p:cSld>
  <p:clrMapOvr>
    <a:masterClrMapping xmlns:a="http://schemas.openxmlformats.org/drawingml/2006/main"/>
  </p:clrMapOvr>
</p:sld>
</file>