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b4ec8bbb19c48e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7f2d31a31a945a6"/>
  </p:sldMasterIdLst>
  <p:sldIdLst>
    <p:sldId xmlns:r="http://schemas.openxmlformats.org/officeDocument/2006/relationships" id="256" r:id="R3790a0fd3dc64f2e"/>
    <p:sldId xmlns:r="http://schemas.openxmlformats.org/officeDocument/2006/relationships" id="257" r:id="R07d22c17da714660"/>
    <p:sldId xmlns:r="http://schemas.openxmlformats.org/officeDocument/2006/relationships" id="258" r:id="R3d67be89a0584c2d"/>
    <p:sldId xmlns:r="http://schemas.openxmlformats.org/officeDocument/2006/relationships" id="259" r:id="Rb3cfecaf6fa74519"/>
    <p:sldId xmlns:r="http://schemas.openxmlformats.org/officeDocument/2006/relationships" id="260" r:id="Rb03186d509df402f"/>
    <p:sldId xmlns:r="http://schemas.openxmlformats.org/officeDocument/2006/relationships" id="261" r:id="Rbb6c2e5dba854cef"/>
    <p:sldId xmlns:r="http://schemas.openxmlformats.org/officeDocument/2006/relationships" id="262" r:id="R081661912ad545a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7f2d31a31a945a6" /><Relationship Type="http://schemas.openxmlformats.org/officeDocument/2006/relationships/slide" Target="/ppt/slides/slide1.xml" Id="R3790a0fd3dc64f2e" /><Relationship Type="http://schemas.openxmlformats.org/officeDocument/2006/relationships/slide" Target="/ppt/slides/slide2.xml" Id="R07d22c17da714660" /><Relationship Type="http://schemas.openxmlformats.org/officeDocument/2006/relationships/slide" Target="/ppt/slides/slide3.xml" Id="R3d67be89a0584c2d" /><Relationship Type="http://schemas.openxmlformats.org/officeDocument/2006/relationships/slide" Target="/ppt/slides/slide4.xml" Id="Rb3cfecaf6fa74519" /><Relationship Type="http://schemas.openxmlformats.org/officeDocument/2006/relationships/slide" Target="/ppt/slides/slide5.xml" Id="Rb03186d509df402f" /><Relationship Type="http://schemas.openxmlformats.org/officeDocument/2006/relationships/slide" Target="/ppt/slides/slide6.xml" Id="Rbb6c2e5dba854cef" /><Relationship Type="http://schemas.openxmlformats.org/officeDocument/2006/relationships/slide" Target="/ppt/slides/slide7.xml" Id="R081661912ad545a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543660c08224e1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0c6d10495c44e8" /><Relationship Type="http://schemas.openxmlformats.org/officeDocument/2006/relationships/theme" Target="/ppt/slideMasters/theme/theme1.xml" Id="R9ae50b124604492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b0c6d10495c44e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66b6c4a1324fa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ad3df1b3364e3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520cc693cb409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5de7687ac042b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bbcca21beb433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c6a63c27bc421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6b43bf1d29484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RENT-MEDICO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RENT-MEDICO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RENT-MEDICO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RENT-MEDICO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RENT-MEDICO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RENT-MEDICO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−37 886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161 733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2 399 749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2 411 580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RENT-MEDICO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CECILIE HOLDING AS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REIN AS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SALVESEN IMS AS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CHRISTEN INGE SALVESEN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RENT-MEDICO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Christen I. Salvesen, Havnegata 3C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4306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51624540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962 289 886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RENT-MEDICO AS</a:t>
            </a:r>
          </a:p>
        </p:txBody>
      </p:sp>
    </p:spTree>
  </p:cSld>
  <p:clrMapOvr>
    <a:masterClrMapping xmlns:a="http://schemas.openxmlformats.org/drawingml/2006/main"/>
  </p:clrMapOvr>
</p:sld>
</file>