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6776ae9bcd5450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125808290b74758"/>
  </p:sldMasterIdLst>
  <p:sldIdLst>
    <p:sldId xmlns:r="http://schemas.openxmlformats.org/officeDocument/2006/relationships" id="256" r:id="R17d96a79b21d4cff"/>
    <p:sldId xmlns:r="http://schemas.openxmlformats.org/officeDocument/2006/relationships" id="257" r:id="R27b4c62abbd04e1b"/>
    <p:sldId xmlns:r="http://schemas.openxmlformats.org/officeDocument/2006/relationships" id="258" r:id="R8d46069a24354231"/>
    <p:sldId xmlns:r="http://schemas.openxmlformats.org/officeDocument/2006/relationships" id="259" r:id="R6f33a94fbc7a4108"/>
    <p:sldId xmlns:r="http://schemas.openxmlformats.org/officeDocument/2006/relationships" id="260" r:id="Reee517e98b034a3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125808290b74758" /><Relationship Type="http://schemas.openxmlformats.org/officeDocument/2006/relationships/slide" Target="/ppt/slides/slide1.xml" Id="R17d96a79b21d4cff" /><Relationship Type="http://schemas.openxmlformats.org/officeDocument/2006/relationships/slide" Target="/ppt/slides/slide2.xml" Id="R27b4c62abbd04e1b" /><Relationship Type="http://schemas.openxmlformats.org/officeDocument/2006/relationships/slide" Target="/ppt/slides/slide3.xml" Id="R8d46069a24354231" /><Relationship Type="http://schemas.openxmlformats.org/officeDocument/2006/relationships/slide" Target="/ppt/slides/slide4.xml" Id="R6f33a94fbc7a4108" /><Relationship Type="http://schemas.openxmlformats.org/officeDocument/2006/relationships/slide" Target="/ppt/slides/slide5.xml" Id="Reee517e98b034a3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2aef472634b4f3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bda532a63e4162" /><Relationship Type="http://schemas.openxmlformats.org/officeDocument/2006/relationships/theme" Target="/ppt/slideMasters/theme/theme1.xml" Id="Rf39f546db2fe4ff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9bda532a63e416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c43f68dc454c8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0055692c4b459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b078a63ae84d5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194d26069a4d7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8035acc7c9446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STEIGEN KOMMUNE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STEIGEN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STEIGEN KOMMUNE ble etablert [år] og holder til i Leinesfjord.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STEIGEN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STEIGEN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STEIGEN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Myklebostad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8283 Leinesfjord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75 77 88 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postmottak@steigen.kommune.no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www.steigen.kommune.no/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962 299 385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STEIGEN KOMMUNE</a:t>
            </a:r>
          </a:p>
        </p:txBody>
      </p:sp>
    </p:spTree>
  </p:cSld>
  <p:clrMapOvr>
    <a:masterClrMapping xmlns:a="http://schemas.openxmlformats.org/drawingml/2006/main"/>
  </p:clrMapOvr>
</p:sld>
</file>