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28b2c5957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a645ceb074c37"/>
  </p:sldMasterIdLst>
  <p:sldIdLst>
    <p:sldId xmlns:r="http://schemas.openxmlformats.org/officeDocument/2006/relationships" id="256" r:id="R124128ad9569453c"/>
    <p:sldId xmlns:r="http://schemas.openxmlformats.org/officeDocument/2006/relationships" id="257" r:id="R64e2588e7a2e4b57"/>
    <p:sldId xmlns:r="http://schemas.openxmlformats.org/officeDocument/2006/relationships" id="258" r:id="Rf9060e8ae5854c9c"/>
    <p:sldId xmlns:r="http://schemas.openxmlformats.org/officeDocument/2006/relationships" id="259" r:id="R190490c6caf14bd9"/>
    <p:sldId xmlns:r="http://schemas.openxmlformats.org/officeDocument/2006/relationships" id="260" r:id="Raed16f54c7f4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a645ceb074c37" /><Relationship Type="http://schemas.openxmlformats.org/officeDocument/2006/relationships/slide" Target="/ppt/slides/slide1.xml" Id="R124128ad9569453c" /><Relationship Type="http://schemas.openxmlformats.org/officeDocument/2006/relationships/slide" Target="/ppt/slides/slide2.xml" Id="R64e2588e7a2e4b57" /><Relationship Type="http://schemas.openxmlformats.org/officeDocument/2006/relationships/slide" Target="/ppt/slides/slide3.xml" Id="Rf9060e8ae5854c9c" /><Relationship Type="http://schemas.openxmlformats.org/officeDocument/2006/relationships/slide" Target="/ppt/slides/slide4.xml" Id="R190490c6caf14bd9" /><Relationship Type="http://schemas.openxmlformats.org/officeDocument/2006/relationships/slide" Target="/ppt/slides/slide5.xml" Id="Raed16f54c7f4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6dd959975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6d2af4c6a4d20" /><Relationship Type="http://schemas.openxmlformats.org/officeDocument/2006/relationships/theme" Target="/ppt/slideMasters/theme/theme1.xml" Id="Re2ff70a8041e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6d2af4c6a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f718ec2a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fb759843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4335de3e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88c84e6e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f55243f8c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 KOMMUNE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 51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962 378 064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