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694033b5e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e536b5f0a4160"/>
  </p:sldMasterIdLst>
  <p:sldIdLst>
    <p:sldId xmlns:r="http://schemas.openxmlformats.org/officeDocument/2006/relationships" id="256" r:id="R338d90a610ed4a80"/>
    <p:sldId xmlns:r="http://schemas.openxmlformats.org/officeDocument/2006/relationships" id="257" r:id="R41920d834e0e443f"/>
    <p:sldId xmlns:r="http://schemas.openxmlformats.org/officeDocument/2006/relationships" id="258" r:id="R8af0fb730aad42c5"/>
    <p:sldId xmlns:r="http://schemas.openxmlformats.org/officeDocument/2006/relationships" id="259" r:id="R619ccb44fa384889"/>
    <p:sldId xmlns:r="http://schemas.openxmlformats.org/officeDocument/2006/relationships" id="260" r:id="Re3d2efd3b6c44759"/>
    <p:sldId xmlns:r="http://schemas.openxmlformats.org/officeDocument/2006/relationships" id="261" r:id="R5ce593d1c58845a1"/>
    <p:sldId xmlns:r="http://schemas.openxmlformats.org/officeDocument/2006/relationships" id="262" r:id="Rad34af0cd9b3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e536b5f0a4160" /><Relationship Type="http://schemas.openxmlformats.org/officeDocument/2006/relationships/slide" Target="/ppt/slides/slide1.xml" Id="R338d90a610ed4a80" /><Relationship Type="http://schemas.openxmlformats.org/officeDocument/2006/relationships/slide" Target="/ppt/slides/slide2.xml" Id="R41920d834e0e443f" /><Relationship Type="http://schemas.openxmlformats.org/officeDocument/2006/relationships/slide" Target="/ppt/slides/slide3.xml" Id="R8af0fb730aad42c5" /><Relationship Type="http://schemas.openxmlformats.org/officeDocument/2006/relationships/slide" Target="/ppt/slides/slide4.xml" Id="R619ccb44fa384889" /><Relationship Type="http://schemas.openxmlformats.org/officeDocument/2006/relationships/slide" Target="/ppt/slides/slide5.xml" Id="Re3d2efd3b6c44759" /><Relationship Type="http://schemas.openxmlformats.org/officeDocument/2006/relationships/slide" Target="/ppt/slides/slide6.xml" Id="R5ce593d1c58845a1" /><Relationship Type="http://schemas.openxmlformats.org/officeDocument/2006/relationships/slide" Target="/ppt/slides/slide7.xml" Id="Rad34af0cd9b3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513a34507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bb194f084d37" /><Relationship Type="http://schemas.openxmlformats.org/officeDocument/2006/relationships/theme" Target="/ppt/slideMasters/theme/theme1.xml" Id="Rb3e7d94ef1b2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dbb194f08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f3dd554f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0a505574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c8e53d58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91b6486c8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ec23d4d0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44325959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ee3550de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ICAM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36 337 787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37 138 938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INDSET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INDSET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INDSET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EIRIK INDSET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JØRN-HÅVARD HENRIKSØ INDSET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INGE INDSET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Skotthyllveien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962 391 893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ICAM AS</a:t>
            </a:r>
          </a:p>
        </p:txBody>
      </p:sp>
    </p:spTree>
  </p:cSld>
  <p:clrMapOvr>
    <a:masterClrMapping xmlns:a="http://schemas.openxmlformats.org/drawingml/2006/main"/>
  </p:clrMapOvr>
</p:sld>
</file>