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7077b89f0d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b495d56e04e03"/>
  </p:sldMasterIdLst>
  <p:sldIdLst>
    <p:sldId xmlns:r="http://schemas.openxmlformats.org/officeDocument/2006/relationships" id="256" r:id="R7e11c65d290542d3"/>
    <p:sldId xmlns:r="http://schemas.openxmlformats.org/officeDocument/2006/relationships" id="257" r:id="Re8ad941e21474966"/>
    <p:sldId xmlns:r="http://schemas.openxmlformats.org/officeDocument/2006/relationships" id="258" r:id="Rfb33f8e27ee44e16"/>
    <p:sldId xmlns:r="http://schemas.openxmlformats.org/officeDocument/2006/relationships" id="259" r:id="R11e9a22a92de475e"/>
    <p:sldId xmlns:r="http://schemas.openxmlformats.org/officeDocument/2006/relationships" id="260" r:id="R741d7c5b17ab482a"/>
    <p:sldId xmlns:r="http://schemas.openxmlformats.org/officeDocument/2006/relationships" id="261" r:id="R16b89827cb0a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b495d56e04e03" /><Relationship Type="http://schemas.openxmlformats.org/officeDocument/2006/relationships/slide" Target="/ppt/slides/slide1.xml" Id="R7e11c65d290542d3" /><Relationship Type="http://schemas.openxmlformats.org/officeDocument/2006/relationships/slide" Target="/ppt/slides/slide2.xml" Id="Re8ad941e21474966" /><Relationship Type="http://schemas.openxmlformats.org/officeDocument/2006/relationships/slide" Target="/ppt/slides/slide3.xml" Id="Rfb33f8e27ee44e16" /><Relationship Type="http://schemas.openxmlformats.org/officeDocument/2006/relationships/slide" Target="/ppt/slides/slide4.xml" Id="R11e9a22a92de475e" /><Relationship Type="http://schemas.openxmlformats.org/officeDocument/2006/relationships/slide" Target="/ppt/slides/slide5.xml" Id="R741d7c5b17ab482a" /><Relationship Type="http://schemas.openxmlformats.org/officeDocument/2006/relationships/slide" Target="/ppt/slides/slide6.xml" Id="R16b89827cb0a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d0333dd43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3e98073aa4264" /><Relationship Type="http://schemas.openxmlformats.org/officeDocument/2006/relationships/theme" Target="/ppt/slideMasters/theme/theme1.xml" Id="Rff138c1d3a83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3e98073aa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8206c584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ea6e50ba7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fc4171c38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82d47a9c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4d3c8649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939300d2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 KRISTIAN TJEMSLAND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KRISTIAN TJEMSLAND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KRISTIAN TJEMSLAND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KRISTIAN TJEMSLAND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KRISTIAN TJEMSLAND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KRISTIAN TJEMSLAND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4 953 974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KRISTIAN TJEMSLAND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Solakrossvegen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28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962 504 515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 KRISTIAN TJEMSLAND</a:t>
            </a:r>
          </a:p>
        </p:txBody>
      </p:sp>
    </p:spTree>
  </p:cSld>
  <p:clrMapOvr>
    <a:masterClrMapping xmlns:a="http://schemas.openxmlformats.org/drawingml/2006/main"/>
  </p:clrMapOvr>
</p:sld>
</file>