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ad91295a638488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e55ef80f709464e"/>
  </p:sldMasterIdLst>
  <p:sldIdLst>
    <p:sldId xmlns:r="http://schemas.openxmlformats.org/officeDocument/2006/relationships" id="256" r:id="R1c34d9b0ae4f4db6"/>
    <p:sldId xmlns:r="http://schemas.openxmlformats.org/officeDocument/2006/relationships" id="257" r:id="Reabad36c65bb4c28"/>
    <p:sldId xmlns:r="http://schemas.openxmlformats.org/officeDocument/2006/relationships" id="258" r:id="R717ff2dea00340d2"/>
    <p:sldId xmlns:r="http://schemas.openxmlformats.org/officeDocument/2006/relationships" id="259" r:id="R46f7ad3a8f694fe2"/>
    <p:sldId xmlns:r="http://schemas.openxmlformats.org/officeDocument/2006/relationships" id="260" r:id="R4879a71967eb4f97"/>
    <p:sldId xmlns:r="http://schemas.openxmlformats.org/officeDocument/2006/relationships" id="261" r:id="R066929bd965a436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e55ef80f709464e" /><Relationship Type="http://schemas.openxmlformats.org/officeDocument/2006/relationships/slide" Target="/ppt/slides/slide1.xml" Id="R1c34d9b0ae4f4db6" /><Relationship Type="http://schemas.openxmlformats.org/officeDocument/2006/relationships/slide" Target="/ppt/slides/slide2.xml" Id="Reabad36c65bb4c28" /><Relationship Type="http://schemas.openxmlformats.org/officeDocument/2006/relationships/slide" Target="/ppt/slides/slide3.xml" Id="R717ff2dea00340d2" /><Relationship Type="http://schemas.openxmlformats.org/officeDocument/2006/relationships/slide" Target="/ppt/slides/slide4.xml" Id="R46f7ad3a8f694fe2" /><Relationship Type="http://schemas.openxmlformats.org/officeDocument/2006/relationships/slide" Target="/ppt/slides/slide5.xml" Id="R4879a71967eb4f97" /><Relationship Type="http://schemas.openxmlformats.org/officeDocument/2006/relationships/slide" Target="/ppt/slides/slide6.xml" Id="R066929bd965a436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11b7719f6e3484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9fce8e4e8c4994" /><Relationship Type="http://schemas.openxmlformats.org/officeDocument/2006/relationships/theme" Target="/ppt/slideMasters/theme/theme1.xml" Id="R82aec5c1dcc24ae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99fce8e4e8c499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4cce2060da4bf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759a3efcf7480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d463ac7d8b491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d0e0a28b0d400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9d906875d2443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047ea400874cd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ØYE REVISJON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ØYE REVISJON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ØYE REVISJON ble etablert [år] og holder til i Eina.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ØYE REVISJON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ØYE REVISJON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ØYE REVISJON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2 418 350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2 133 676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2 132 914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−60 095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20 809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ØYE REVISJON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O Øye, Randi Øye, Teiterudbakken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2843 Eina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randi.oye@oyerevisjon.dk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www.oyerevisjon.no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962 583 024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ØYE REVISJON</a:t>
            </a:r>
          </a:p>
        </p:txBody>
      </p:sp>
    </p:spTree>
  </p:cSld>
  <p:clrMapOvr>
    <a:masterClrMapping xmlns:a="http://schemas.openxmlformats.org/drawingml/2006/main"/>
  </p:clrMapOvr>
</p:sld>
</file>