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158e4461d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4e4ee9e234f4d"/>
  </p:sldMasterIdLst>
  <p:sldIdLst>
    <p:sldId xmlns:r="http://schemas.openxmlformats.org/officeDocument/2006/relationships" id="256" r:id="R2c10286f354441f8"/>
    <p:sldId xmlns:r="http://schemas.openxmlformats.org/officeDocument/2006/relationships" id="257" r:id="R34c3584d50954bce"/>
    <p:sldId xmlns:r="http://schemas.openxmlformats.org/officeDocument/2006/relationships" id="258" r:id="Rc13018f0625d415e"/>
    <p:sldId xmlns:r="http://schemas.openxmlformats.org/officeDocument/2006/relationships" id="259" r:id="R1b3fa10a56f341bd"/>
    <p:sldId xmlns:r="http://schemas.openxmlformats.org/officeDocument/2006/relationships" id="260" r:id="Rac6bd76e41d74ea6"/>
    <p:sldId xmlns:r="http://schemas.openxmlformats.org/officeDocument/2006/relationships" id="261" r:id="Rc133a08dcc784005"/>
    <p:sldId xmlns:r="http://schemas.openxmlformats.org/officeDocument/2006/relationships" id="262" r:id="R667072022a6a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4e4ee9e234f4d" /><Relationship Type="http://schemas.openxmlformats.org/officeDocument/2006/relationships/slide" Target="/ppt/slides/slide1.xml" Id="R2c10286f354441f8" /><Relationship Type="http://schemas.openxmlformats.org/officeDocument/2006/relationships/slide" Target="/ppt/slides/slide2.xml" Id="R34c3584d50954bce" /><Relationship Type="http://schemas.openxmlformats.org/officeDocument/2006/relationships/slide" Target="/ppt/slides/slide3.xml" Id="Rc13018f0625d415e" /><Relationship Type="http://schemas.openxmlformats.org/officeDocument/2006/relationships/slide" Target="/ppt/slides/slide4.xml" Id="R1b3fa10a56f341bd" /><Relationship Type="http://schemas.openxmlformats.org/officeDocument/2006/relationships/slide" Target="/ppt/slides/slide5.xml" Id="Rac6bd76e41d74ea6" /><Relationship Type="http://schemas.openxmlformats.org/officeDocument/2006/relationships/slide" Target="/ppt/slides/slide6.xml" Id="Rc133a08dcc784005" /><Relationship Type="http://schemas.openxmlformats.org/officeDocument/2006/relationships/slide" Target="/ppt/slides/slide7.xml" Id="R667072022a6a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681428f60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c90133c1845f1" /><Relationship Type="http://schemas.openxmlformats.org/officeDocument/2006/relationships/theme" Target="/ppt/slideMasters/theme/theme1.xml" Id="Rc5845cb2c4a9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c90133c18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8f5a9f9b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c1740211e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e4e997a66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89177a01f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fca8fe4ea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9dca90852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a589bdcac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