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0281ea3be145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9ec66bb8a94c91"/>
  </p:sldMasterIdLst>
  <p:sldIdLst>
    <p:sldId xmlns:r="http://schemas.openxmlformats.org/officeDocument/2006/relationships" id="256" r:id="R980bdaefbbd94216"/>
    <p:sldId xmlns:r="http://schemas.openxmlformats.org/officeDocument/2006/relationships" id="257" r:id="Re92591d9d0d94897"/>
    <p:sldId xmlns:r="http://schemas.openxmlformats.org/officeDocument/2006/relationships" id="258" r:id="Rf3cc757b4e814ac3"/>
    <p:sldId xmlns:r="http://schemas.openxmlformats.org/officeDocument/2006/relationships" id="259" r:id="Rc33ab75fee1149df"/>
    <p:sldId xmlns:r="http://schemas.openxmlformats.org/officeDocument/2006/relationships" id="260" r:id="Rbfa5021311ea4f11"/>
    <p:sldId xmlns:r="http://schemas.openxmlformats.org/officeDocument/2006/relationships" id="261" r:id="Red1505e2b50f4e15"/>
    <p:sldId xmlns:r="http://schemas.openxmlformats.org/officeDocument/2006/relationships" id="262" r:id="R09b449312d5344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9ec66bb8a94c91" /><Relationship Type="http://schemas.openxmlformats.org/officeDocument/2006/relationships/slide" Target="/ppt/slides/slide1.xml" Id="R980bdaefbbd94216" /><Relationship Type="http://schemas.openxmlformats.org/officeDocument/2006/relationships/slide" Target="/ppt/slides/slide2.xml" Id="Re92591d9d0d94897" /><Relationship Type="http://schemas.openxmlformats.org/officeDocument/2006/relationships/slide" Target="/ppt/slides/slide3.xml" Id="Rf3cc757b4e814ac3" /><Relationship Type="http://schemas.openxmlformats.org/officeDocument/2006/relationships/slide" Target="/ppt/slides/slide4.xml" Id="Rc33ab75fee1149df" /><Relationship Type="http://schemas.openxmlformats.org/officeDocument/2006/relationships/slide" Target="/ppt/slides/slide5.xml" Id="Rbfa5021311ea4f11" /><Relationship Type="http://schemas.openxmlformats.org/officeDocument/2006/relationships/slide" Target="/ppt/slides/slide6.xml" Id="Red1505e2b50f4e15" /><Relationship Type="http://schemas.openxmlformats.org/officeDocument/2006/relationships/slide" Target="/ppt/slides/slide7.xml" Id="R09b449312d5344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a78951aad54f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aa3ed13daa48b6" /><Relationship Type="http://schemas.openxmlformats.org/officeDocument/2006/relationships/theme" Target="/ppt/slideMasters/theme/theme1.xml" Id="Rac5e91991eb143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aa3ed13daa48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a994060934e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dc9190a5d43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e7bb52c49a4be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402680bee40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0daf1416c4d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8d619a2b1d409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841f5aeab643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TRUMPY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TRUMPY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182 250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−966 795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20 397 021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518 084 879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522 876 017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MARTENS DIDRIK TRUMPY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21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962 941 478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TRUMPY AS</a:t>
            </a:r>
          </a:p>
        </p:txBody>
      </p:sp>
    </p:spTree>
  </p:cSld>
  <p:clrMapOvr>
    <a:masterClrMapping xmlns:a="http://schemas.openxmlformats.org/drawingml/2006/main"/>
  </p:clrMapOvr>
</p:sld>
</file>