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0825feae1140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620fbfc77d4065"/>
  </p:sldMasterIdLst>
  <p:sldIdLst>
    <p:sldId xmlns:r="http://schemas.openxmlformats.org/officeDocument/2006/relationships" id="256" r:id="R0916201fd7f74509"/>
    <p:sldId xmlns:r="http://schemas.openxmlformats.org/officeDocument/2006/relationships" id="257" r:id="R321661ffe6204998"/>
    <p:sldId xmlns:r="http://schemas.openxmlformats.org/officeDocument/2006/relationships" id="258" r:id="R65ac65966d004634"/>
    <p:sldId xmlns:r="http://schemas.openxmlformats.org/officeDocument/2006/relationships" id="259" r:id="R340dd12839cc4d39"/>
    <p:sldId xmlns:r="http://schemas.openxmlformats.org/officeDocument/2006/relationships" id="260" r:id="R9549e5f9d80a449c"/>
    <p:sldId xmlns:r="http://schemas.openxmlformats.org/officeDocument/2006/relationships" id="261" r:id="R6c1b0ec83d6441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620fbfc77d4065" /><Relationship Type="http://schemas.openxmlformats.org/officeDocument/2006/relationships/slide" Target="/ppt/slides/slide1.xml" Id="R0916201fd7f74509" /><Relationship Type="http://schemas.openxmlformats.org/officeDocument/2006/relationships/slide" Target="/ppt/slides/slide2.xml" Id="R321661ffe6204998" /><Relationship Type="http://schemas.openxmlformats.org/officeDocument/2006/relationships/slide" Target="/ppt/slides/slide3.xml" Id="R65ac65966d004634" /><Relationship Type="http://schemas.openxmlformats.org/officeDocument/2006/relationships/slide" Target="/ppt/slides/slide4.xml" Id="R340dd12839cc4d39" /><Relationship Type="http://schemas.openxmlformats.org/officeDocument/2006/relationships/slide" Target="/ppt/slides/slide5.xml" Id="R9549e5f9d80a449c" /><Relationship Type="http://schemas.openxmlformats.org/officeDocument/2006/relationships/slide" Target="/ppt/slides/slide6.xml" Id="R6c1b0ec83d6441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cf36a236f042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928cb7c802487e" /><Relationship Type="http://schemas.openxmlformats.org/officeDocument/2006/relationships/theme" Target="/ppt/slideMasters/theme/theme1.xml" Id="R4a366d6a15a94c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928cb7c80248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55dcc63a5d4c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f5f4e41b9648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83112ecec241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f753cc374548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5b5b1cbc1f4a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2a7b5ea8774a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PARETO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87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962 964 591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