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65af5eb27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3706317a446ad"/>
  </p:sldMasterIdLst>
  <p:sldIdLst>
    <p:sldId xmlns:r="http://schemas.openxmlformats.org/officeDocument/2006/relationships" id="256" r:id="R783cf51a55c64ac9"/>
    <p:sldId xmlns:r="http://schemas.openxmlformats.org/officeDocument/2006/relationships" id="257" r:id="Rc3fd935b548c466d"/>
    <p:sldId xmlns:r="http://schemas.openxmlformats.org/officeDocument/2006/relationships" id="258" r:id="Rf2d53e3e5d764688"/>
    <p:sldId xmlns:r="http://schemas.openxmlformats.org/officeDocument/2006/relationships" id="259" r:id="Rf17cf4cf5f1a4c4e"/>
    <p:sldId xmlns:r="http://schemas.openxmlformats.org/officeDocument/2006/relationships" id="260" r:id="Rf9028bcfab744da2"/>
    <p:sldId xmlns:r="http://schemas.openxmlformats.org/officeDocument/2006/relationships" id="261" r:id="Re9537424c30c476e"/>
    <p:sldId xmlns:r="http://schemas.openxmlformats.org/officeDocument/2006/relationships" id="262" r:id="R4247f3d8f051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3706317a446ad" /><Relationship Type="http://schemas.openxmlformats.org/officeDocument/2006/relationships/slide" Target="/ppt/slides/slide1.xml" Id="R783cf51a55c64ac9" /><Relationship Type="http://schemas.openxmlformats.org/officeDocument/2006/relationships/slide" Target="/ppt/slides/slide2.xml" Id="Rc3fd935b548c466d" /><Relationship Type="http://schemas.openxmlformats.org/officeDocument/2006/relationships/slide" Target="/ppt/slides/slide3.xml" Id="Rf2d53e3e5d764688" /><Relationship Type="http://schemas.openxmlformats.org/officeDocument/2006/relationships/slide" Target="/ppt/slides/slide4.xml" Id="Rf17cf4cf5f1a4c4e" /><Relationship Type="http://schemas.openxmlformats.org/officeDocument/2006/relationships/slide" Target="/ppt/slides/slide5.xml" Id="Rf9028bcfab744da2" /><Relationship Type="http://schemas.openxmlformats.org/officeDocument/2006/relationships/slide" Target="/ppt/slides/slide6.xml" Id="Re9537424c30c476e" /><Relationship Type="http://schemas.openxmlformats.org/officeDocument/2006/relationships/slide" Target="/ppt/slides/slide7.xml" Id="R4247f3d8f051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62440d9ee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3ffc0b3544855" /><Relationship Type="http://schemas.openxmlformats.org/officeDocument/2006/relationships/theme" Target="/ppt/slideMasters/theme/theme1.xml" Id="R9d4f0296bd7c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3ffc0b354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b7f095c6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9db3d5124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8a95986a9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a03ce3878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a8c28dabd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4361666f84e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bafc68371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