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95566e964048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8c9de4d06844e9"/>
  </p:sldMasterIdLst>
  <p:sldIdLst>
    <p:sldId xmlns:r="http://schemas.openxmlformats.org/officeDocument/2006/relationships" id="256" r:id="R4a45b44f9700435d"/>
    <p:sldId xmlns:r="http://schemas.openxmlformats.org/officeDocument/2006/relationships" id="257" r:id="R2c18110d2acd4652"/>
    <p:sldId xmlns:r="http://schemas.openxmlformats.org/officeDocument/2006/relationships" id="258" r:id="R06b47a969ac542bb"/>
    <p:sldId xmlns:r="http://schemas.openxmlformats.org/officeDocument/2006/relationships" id="259" r:id="R7e6a43dc4b904861"/>
    <p:sldId xmlns:r="http://schemas.openxmlformats.org/officeDocument/2006/relationships" id="260" r:id="R4a1a1ecdcaad492b"/>
    <p:sldId xmlns:r="http://schemas.openxmlformats.org/officeDocument/2006/relationships" id="261" r:id="R50176498a07046a3"/>
    <p:sldId xmlns:r="http://schemas.openxmlformats.org/officeDocument/2006/relationships" id="262" r:id="R594fbaaa27d041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8c9de4d06844e9" /><Relationship Type="http://schemas.openxmlformats.org/officeDocument/2006/relationships/slide" Target="/ppt/slides/slide1.xml" Id="R4a45b44f9700435d" /><Relationship Type="http://schemas.openxmlformats.org/officeDocument/2006/relationships/slide" Target="/ppt/slides/slide2.xml" Id="R2c18110d2acd4652" /><Relationship Type="http://schemas.openxmlformats.org/officeDocument/2006/relationships/slide" Target="/ppt/slides/slide3.xml" Id="R06b47a969ac542bb" /><Relationship Type="http://schemas.openxmlformats.org/officeDocument/2006/relationships/slide" Target="/ppt/slides/slide4.xml" Id="R7e6a43dc4b904861" /><Relationship Type="http://schemas.openxmlformats.org/officeDocument/2006/relationships/slide" Target="/ppt/slides/slide5.xml" Id="R4a1a1ecdcaad492b" /><Relationship Type="http://schemas.openxmlformats.org/officeDocument/2006/relationships/slide" Target="/ppt/slides/slide6.xml" Id="R50176498a07046a3" /><Relationship Type="http://schemas.openxmlformats.org/officeDocument/2006/relationships/slide" Target="/ppt/slides/slide7.xml" Id="R594fbaaa27d041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c6b94bd4c040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e9f631299b477f" /><Relationship Type="http://schemas.openxmlformats.org/officeDocument/2006/relationships/theme" Target="/ppt/slideMasters/theme/theme1.xml" Id="Rdfdde2762f2f4f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e9f631299b47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9689b3ac7a41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a6bdec764145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9d61017e0540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f65663a90741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7629ca2986452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fb8a2d771445f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4cbd651cfe410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PARETO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PARETO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PARETO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PARETO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PARETO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PARETO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4 936 293 000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1 497 596 000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1 433 472 000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3 375 266 000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8 021 823 000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PARETO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VILFREDO AS  –  92,1 %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VILFREDO AS  –  7,9 %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PARETO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Mauds 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87 87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962 964 591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PARETO AS</a:t>
            </a:r>
          </a:p>
        </p:txBody>
      </p:sp>
    </p:spTree>
  </p:cSld>
  <p:clrMapOvr>
    <a:masterClrMapping xmlns:a="http://schemas.openxmlformats.org/drawingml/2006/main"/>
  </p:clrMapOvr>
</p:sld>
</file>