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c3758fcf2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80ff47907455f"/>
  </p:sldMasterIdLst>
  <p:sldIdLst>
    <p:sldId xmlns:r="http://schemas.openxmlformats.org/officeDocument/2006/relationships" id="256" r:id="R172f70a4cca646d4"/>
    <p:sldId xmlns:r="http://schemas.openxmlformats.org/officeDocument/2006/relationships" id="257" r:id="Rc2b1b8939a754637"/>
    <p:sldId xmlns:r="http://schemas.openxmlformats.org/officeDocument/2006/relationships" id="258" r:id="R041211302a1a4731"/>
    <p:sldId xmlns:r="http://schemas.openxmlformats.org/officeDocument/2006/relationships" id="259" r:id="R5d4d63979c5046d6"/>
    <p:sldId xmlns:r="http://schemas.openxmlformats.org/officeDocument/2006/relationships" id="260" r:id="R710efd80090e42db"/>
    <p:sldId xmlns:r="http://schemas.openxmlformats.org/officeDocument/2006/relationships" id="261" r:id="R123c6e36229446ce"/>
    <p:sldId xmlns:r="http://schemas.openxmlformats.org/officeDocument/2006/relationships" id="262" r:id="R0c1a6d750012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80ff47907455f" /><Relationship Type="http://schemas.openxmlformats.org/officeDocument/2006/relationships/slide" Target="/ppt/slides/slide1.xml" Id="R172f70a4cca646d4" /><Relationship Type="http://schemas.openxmlformats.org/officeDocument/2006/relationships/slide" Target="/ppt/slides/slide2.xml" Id="Rc2b1b8939a754637" /><Relationship Type="http://schemas.openxmlformats.org/officeDocument/2006/relationships/slide" Target="/ppt/slides/slide3.xml" Id="R041211302a1a4731" /><Relationship Type="http://schemas.openxmlformats.org/officeDocument/2006/relationships/slide" Target="/ppt/slides/slide4.xml" Id="R5d4d63979c5046d6" /><Relationship Type="http://schemas.openxmlformats.org/officeDocument/2006/relationships/slide" Target="/ppt/slides/slide5.xml" Id="R710efd80090e42db" /><Relationship Type="http://schemas.openxmlformats.org/officeDocument/2006/relationships/slide" Target="/ppt/slides/slide6.xml" Id="R123c6e36229446ce" /><Relationship Type="http://schemas.openxmlformats.org/officeDocument/2006/relationships/slide" Target="/ppt/slides/slide7.xml" Id="R0c1a6d750012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af428cb4d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63749ebb4b00" /><Relationship Type="http://schemas.openxmlformats.org/officeDocument/2006/relationships/theme" Target="/ppt/slideMasters/theme/theme1.xml" Id="Reeeb254f2924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163749ebb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fe637b5c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cb95360c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19a57075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3334605a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83b40cf0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017b7a8a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3bfbc2bf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16 693 117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17 761 498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EINAR JAMTØY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Jamtøy, Fossegrenda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