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5ad8882032b418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412b661e38d4ce4"/>
  </p:sldMasterIdLst>
  <p:sldIdLst>
    <p:sldId xmlns:r="http://schemas.openxmlformats.org/officeDocument/2006/relationships" id="256" r:id="Ra7a7754977e54f3f"/>
    <p:sldId xmlns:r="http://schemas.openxmlformats.org/officeDocument/2006/relationships" id="257" r:id="R26838b54e0d14995"/>
    <p:sldId xmlns:r="http://schemas.openxmlformats.org/officeDocument/2006/relationships" id="258" r:id="R90cb89365610469a"/>
    <p:sldId xmlns:r="http://schemas.openxmlformats.org/officeDocument/2006/relationships" id="259" r:id="R7948a8fc54954508"/>
    <p:sldId xmlns:r="http://schemas.openxmlformats.org/officeDocument/2006/relationships" id="260" r:id="Rd0a3d7505bc94a5d"/>
    <p:sldId xmlns:r="http://schemas.openxmlformats.org/officeDocument/2006/relationships" id="261" r:id="R57598138569b4518"/>
    <p:sldId xmlns:r="http://schemas.openxmlformats.org/officeDocument/2006/relationships" id="262" r:id="Rbc90689fe21c470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12b661e38d4ce4" /><Relationship Type="http://schemas.openxmlformats.org/officeDocument/2006/relationships/slide" Target="/ppt/slides/slide1.xml" Id="Ra7a7754977e54f3f" /><Relationship Type="http://schemas.openxmlformats.org/officeDocument/2006/relationships/slide" Target="/ppt/slides/slide2.xml" Id="R26838b54e0d14995" /><Relationship Type="http://schemas.openxmlformats.org/officeDocument/2006/relationships/slide" Target="/ppt/slides/slide3.xml" Id="R90cb89365610469a" /><Relationship Type="http://schemas.openxmlformats.org/officeDocument/2006/relationships/slide" Target="/ppt/slides/slide4.xml" Id="R7948a8fc54954508" /><Relationship Type="http://schemas.openxmlformats.org/officeDocument/2006/relationships/slide" Target="/ppt/slides/slide5.xml" Id="Rd0a3d7505bc94a5d" /><Relationship Type="http://schemas.openxmlformats.org/officeDocument/2006/relationships/slide" Target="/ppt/slides/slide6.xml" Id="R57598138569b4518" /><Relationship Type="http://schemas.openxmlformats.org/officeDocument/2006/relationships/slide" Target="/ppt/slides/slide7.xml" Id="Rbc90689fe21c470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0b18007830473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1982687baf4cb6" /><Relationship Type="http://schemas.openxmlformats.org/officeDocument/2006/relationships/theme" Target="/ppt/slideMasters/theme/theme1.xml" Id="Rc966b3f5c9df43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41982687baf4cb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68af8d3f0e403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484081091c47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742055239c4d8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d8734de981489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3f2748bd934c3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4d8d007d2d4be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251271e09d420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MIRA INVESTMENT COMPANY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 INVESTMENT COMPANY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MIRA INVESTMENT COMPANY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 INVESTMENT COMPANY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 INVESTMENT COMPANY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 INVESTMENT COMPANY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−14 727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17 919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535 086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559 697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 INVESTMENT COMPANY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KINNEBERGBRÅTEN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 INVESTMENT COMPANY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Bergljots vei 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0575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963 049 536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 INVESTMENT COMPANY AS</a:t>
            </a:r>
          </a:p>
        </p:txBody>
      </p:sp>
    </p:spTree>
  </p:cSld>
  <p:clrMapOvr>
    <a:masterClrMapping xmlns:a="http://schemas.openxmlformats.org/drawingml/2006/main"/>
  </p:clrMapOvr>
</p:sld>
</file>