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1a7ebe1d3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6b2710e0d437c"/>
  </p:sldMasterIdLst>
  <p:sldIdLst>
    <p:sldId xmlns:r="http://schemas.openxmlformats.org/officeDocument/2006/relationships" id="256" r:id="R6ea1ac43be3142ca"/>
    <p:sldId xmlns:r="http://schemas.openxmlformats.org/officeDocument/2006/relationships" id="257" r:id="R1103fa59875c4c48"/>
    <p:sldId xmlns:r="http://schemas.openxmlformats.org/officeDocument/2006/relationships" id="258" r:id="Rca0131d579bc4a1c"/>
    <p:sldId xmlns:r="http://schemas.openxmlformats.org/officeDocument/2006/relationships" id="259" r:id="Rfdfc3be04d5d44da"/>
    <p:sldId xmlns:r="http://schemas.openxmlformats.org/officeDocument/2006/relationships" id="260" r:id="R9c8581796a9e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6b2710e0d437c" /><Relationship Type="http://schemas.openxmlformats.org/officeDocument/2006/relationships/slide" Target="/ppt/slides/slide1.xml" Id="R6ea1ac43be3142ca" /><Relationship Type="http://schemas.openxmlformats.org/officeDocument/2006/relationships/slide" Target="/ppt/slides/slide2.xml" Id="R1103fa59875c4c48" /><Relationship Type="http://schemas.openxmlformats.org/officeDocument/2006/relationships/slide" Target="/ppt/slides/slide3.xml" Id="Rca0131d579bc4a1c" /><Relationship Type="http://schemas.openxmlformats.org/officeDocument/2006/relationships/slide" Target="/ppt/slides/slide4.xml" Id="Rfdfc3be04d5d44da" /><Relationship Type="http://schemas.openxmlformats.org/officeDocument/2006/relationships/slide" Target="/ppt/slides/slide5.xml" Id="R9c8581796a9e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f8c481fd0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93ae8d55a4bb7" /><Relationship Type="http://schemas.openxmlformats.org/officeDocument/2006/relationships/theme" Target="/ppt/slideMasters/theme/theme1.xml" Id="R524aab3d029242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93ae8d55a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79d384b87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099b4a787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78395a4ac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3009dd9cc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c82ce3fc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LOPPA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LOPPA KOMMUNE ble etablert [år] og holder til i Øksfjord.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9550 Øksfjord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963 063 237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