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813908484545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7d087ebd554f82"/>
  </p:sldMasterIdLst>
  <p:sldIdLst>
    <p:sldId xmlns:r="http://schemas.openxmlformats.org/officeDocument/2006/relationships" id="256" r:id="R34b9818858cf421f"/>
    <p:sldId xmlns:r="http://schemas.openxmlformats.org/officeDocument/2006/relationships" id="257" r:id="R0b6e91972bdb4ecc"/>
    <p:sldId xmlns:r="http://schemas.openxmlformats.org/officeDocument/2006/relationships" id="258" r:id="Rbd53b573c0844239"/>
    <p:sldId xmlns:r="http://schemas.openxmlformats.org/officeDocument/2006/relationships" id="259" r:id="Re20ce93341d747a9"/>
    <p:sldId xmlns:r="http://schemas.openxmlformats.org/officeDocument/2006/relationships" id="260" r:id="R5b2281ae485b4a61"/>
    <p:sldId xmlns:r="http://schemas.openxmlformats.org/officeDocument/2006/relationships" id="261" r:id="R7f72070aa6854949"/>
    <p:sldId xmlns:r="http://schemas.openxmlformats.org/officeDocument/2006/relationships" id="262" r:id="R4b8d5286376b44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d087ebd554f82" /><Relationship Type="http://schemas.openxmlformats.org/officeDocument/2006/relationships/slide" Target="/ppt/slides/slide1.xml" Id="R34b9818858cf421f" /><Relationship Type="http://schemas.openxmlformats.org/officeDocument/2006/relationships/slide" Target="/ppt/slides/slide2.xml" Id="R0b6e91972bdb4ecc" /><Relationship Type="http://schemas.openxmlformats.org/officeDocument/2006/relationships/slide" Target="/ppt/slides/slide3.xml" Id="Rbd53b573c0844239" /><Relationship Type="http://schemas.openxmlformats.org/officeDocument/2006/relationships/slide" Target="/ppt/slides/slide4.xml" Id="Re20ce93341d747a9" /><Relationship Type="http://schemas.openxmlformats.org/officeDocument/2006/relationships/slide" Target="/ppt/slides/slide5.xml" Id="R5b2281ae485b4a61" /><Relationship Type="http://schemas.openxmlformats.org/officeDocument/2006/relationships/slide" Target="/ppt/slides/slide6.xml" Id="R7f72070aa6854949" /><Relationship Type="http://schemas.openxmlformats.org/officeDocument/2006/relationships/slide" Target="/ppt/slides/slide7.xml" Id="R4b8d5286376b44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f345acc864e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74e1a7466432f" /><Relationship Type="http://schemas.openxmlformats.org/officeDocument/2006/relationships/theme" Target="/ppt/slideMasters/theme/theme1.xml" Id="R18b78d1a48c54e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574e1a746643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c7669743a41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6412b7ee4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c81cb334147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e56fc9f1548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97b28fa8147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97ea9c6a54b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40306011b41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KOLSTAD'S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KOLSTAD'S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KOLSTAD'S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KOLSTAD'S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KOLSTAD'S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KOLSTAD'S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8 794 169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8 887 558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19 775 881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KOLSTAD'S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KOLSTAD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SKAUG KOLSTAD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KOLSTAD'S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Nina Skaug Kolstad, Øvre Strøm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nina@glass-senteret.no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www.glass-senteret.no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963 067 224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KOLSTAD'S HOLDING AS</a:t>
            </a:r>
          </a:p>
        </p:txBody>
      </p:sp>
    </p:spTree>
  </p:cSld>
  <p:clrMapOvr>
    <a:masterClrMapping xmlns:a="http://schemas.openxmlformats.org/drawingml/2006/main"/>
  </p:clrMapOvr>
</p:sld>
</file>