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4085f63e340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0daaf1c85447d"/>
  </p:sldMasterIdLst>
  <p:sldIdLst>
    <p:sldId xmlns:r="http://schemas.openxmlformats.org/officeDocument/2006/relationships" id="256" r:id="Ra2e3ed1a86d5448b"/>
    <p:sldId xmlns:r="http://schemas.openxmlformats.org/officeDocument/2006/relationships" id="257" r:id="R738d0058e14d4e38"/>
    <p:sldId xmlns:r="http://schemas.openxmlformats.org/officeDocument/2006/relationships" id="258" r:id="Rf823a890efb149bd"/>
    <p:sldId xmlns:r="http://schemas.openxmlformats.org/officeDocument/2006/relationships" id="259" r:id="R9ae09cd7bf874f18"/>
    <p:sldId xmlns:r="http://schemas.openxmlformats.org/officeDocument/2006/relationships" id="260" r:id="R3fdd940b883e43e5"/>
    <p:sldId xmlns:r="http://schemas.openxmlformats.org/officeDocument/2006/relationships" id="261" r:id="R782d7f0af3774edf"/>
    <p:sldId xmlns:r="http://schemas.openxmlformats.org/officeDocument/2006/relationships" id="262" r:id="R4c7539aa8017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0daaf1c85447d" /><Relationship Type="http://schemas.openxmlformats.org/officeDocument/2006/relationships/slide" Target="/ppt/slides/slide1.xml" Id="Ra2e3ed1a86d5448b" /><Relationship Type="http://schemas.openxmlformats.org/officeDocument/2006/relationships/slide" Target="/ppt/slides/slide2.xml" Id="R738d0058e14d4e38" /><Relationship Type="http://schemas.openxmlformats.org/officeDocument/2006/relationships/slide" Target="/ppt/slides/slide3.xml" Id="Rf823a890efb149bd" /><Relationship Type="http://schemas.openxmlformats.org/officeDocument/2006/relationships/slide" Target="/ppt/slides/slide4.xml" Id="R9ae09cd7bf874f18" /><Relationship Type="http://schemas.openxmlformats.org/officeDocument/2006/relationships/slide" Target="/ppt/slides/slide5.xml" Id="R3fdd940b883e43e5" /><Relationship Type="http://schemas.openxmlformats.org/officeDocument/2006/relationships/slide" Target="/ppt/slides/slide6.xml" Id="R782d7f0af3774edf" /><Relationship Type="http://schemas.openxmlformats.org/officeDocument/2006/relationships/slide" Target="/ppt/slides/slide7.xml" Id="R4c7539aa8017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57dd856ff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3b3b48f0a4b52" /><Relationship Type="http://schemas.openxmlformats.org/officeDocument/2006/relationships/theme" Target="/ppt/slideMasters/theme/theme1.xml" Id="Rb497eb76522f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3b3b48f0a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0e8b55b72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9213a6cba4b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fa87cdb0b4b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87140535f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9eaaaf57f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3210ab7ff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3be3e059d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2 299 647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erik@myhrer.com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963 070 365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